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2"/>
  </p:notesMasterIdLst>
  <p:sldIdLst>
    <p:sldId id="288" r:id="rId5"/>
    <p:sldId id="346" r:id="rId6"/>
    <p:sldId id="347" r:id="rId7"/>
    <p:sldId id="348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349" r:id="rId19"/>
    <p:sldId id="351" r:id="rId20"/>
    <p:sldId id="350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24" autoAdjust="0"/>
  </p:normalViewPr>
  <p:slideViewPr>
    <p:cSldViewPr snapToGrid="0">
      <p:cViewPr varScale="1">
        <p:scale>
          <a:sx n="80" d="100"/>
          <a:sy n="80" d="100"/>
        </p:scale>
        <p:origin x="143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image" Target="../media/image1216.svg"/><Relationship Id="rId1" Type="http://schemas.openxmlformats.org/officeDocument/2006/relationships/image" Target="../media/image1215.png"/><Relationship Id="rId6" Type="http://schemas.openxmlformats.org/officeDocument/2006/relationships/image" Target="../media/image1220.svg"/><Relationship Id="rId5" Type="http://schemas.openxmlformats.org/officeDocument/2006/relationships/image" Target="../media/image1219.png"/><Relationship Id="rId4" Type="http://schemas.openxmlformats.org/officeDocument/2006/relationships/image" Target="../media/image12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image" Target="../media/image1216.svg"/><Relationship Id="rId1" Type="http://schemas.openxmlformats.org/officeDocument/2006/relationships/image" Target="../media/image1215.png"/><Relationship Id="rId6" Type="http://schemas.openxmlformats.org/officeDocument/2006/relationships/image" Target="../media/image1220.svg"/><Relationship Id="rId5" Type="http://schemas.openxmlformats.org/officeDocument/2006/relationships/image" Target="../media/image1219.png"/><Relationship Id="rId4" Type="http://schemas.openxmlformats.org/officeDocument/2006/relationships/image" Target="../media/image12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B8C32A-FE04-4751-A833-85FC52143100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4369AC53-4CD3-40DF-B288-CF81AA0F7744}">
      <dgm:prSet/>
      <dgm:spPr/>
      <dgm:t>
        <a:bodyPr/>
        <a:lstStyle/>
        <a:p>
          <a:r>
            <a:rPr lang="en-US"/>
            <a:t>Definition and Types of AI Agents</a:t>
          </a:r>
        </a:p>
      </dgm:t>
    </dgm:pt>
    <dgm:pt modelId="{0F213A3E-CB73-41C3-814F-64E4A0343E89}" type="parTrans" cxnId="{B2F24491-D502-48AE-A4E1-946A1D349FA7}">
      <dgm:prSet/>
      <dgm:spPr/>
      <dgm:t>
        <a:bodyPr/>
        <a:lstStyle/>
        <a:p>
          <a:endParaRPr lang="en-US"/>
        </a:p>
      </dgm:t>
    </dgm:pt>
    <dgm:pt modelId="{E7163C07-E75F-4A2C-B656-F875D35BB30B}" type="sibTrans" cxnId="{B2F24491-D502-48AE-A4E1-946A1D349FA7}">
      <dgm:prSet/>
      <dgm:spPr/>
      <dgm:t>
        <a:bodyPr/>
        <a:lstStyle/>
        <a:p>
          <a:endParaRPr lang="en-US"/>
        </a:p>
      </dgm:t>
    </dgm:pt>
    <dgm:pt modelId="{7ED73DA2-A0AE-4D96-BD1C-717A99257C30}">
      <dgm:prSet/>
      <dgm:spPr/>
      <dgm:t>
        <a:bodyPr/>
        <a:lstStyle/>
        <a:p>
          <a:r>
            <a:rPr lang="en-US"/>
            <a:t>Understanding what AI agents are</a:t>
          </a:r>
        </a:p>
      </dgm:t>
    </dgm:pt>
    <dgm:pt modelId="{EF32332E-633A-45A5-B3EF-FC2AAA467B96}" type="parTrans" cxnId="{1C356C04-A9C9-4E90-B60A-D4070C3AAAFF}">
      <dgm:prSet/>
      <dgm:spPr/>
      <dgm:t>
        <a:bodyPr/>
        <a:lstStyle/>
        <a:p>
          <a:endParaRPr lang="en-US"/>
        </a:p>
      </dgm:t>
    </dgm:pt>
    <dgm:pt modelId="{D9833128-44AA-4EBA-B4BE-EFA5DB1E40D3}" type="sibTrans" cxnId="{1C356C04-A9C9-4E90-B60A-D4070C3AAAFF}">
      <dgm:prSet/>
      <dgm:spPr/>
      <dgm:t>
        <a:bodyPr/>
        <a:lstStyle/>
        <a:p>
          <a:endParaRPr lang="en-US"/>
        </a:p>
      </dgm:t>
    </dgm:pt>
    <dgm:pt modelId="{81AE1872-B233-4EA7-90EE-E3FAFCFE2BC8}">
      <dgm:prSet/>
      <dgm:spPr/>
      <dgm:t>
        <a:bodyPr/>
        <a:lstStyle/>
        <a:p>
          <a:r>
            <a:rPr lang="en-US"/>
            <a:t>Different categories of AI agents</a:t>
          </a:r>
        </a:p>
      </dgm:t>
    </dgm:pt>
    <dgm:pt modelId="{63478D9C-FF33-4E63-955D-01CBF1353273}" type="parTrans" cxnId="{3A13A4C7-A2AC-4B78-AD05-AD10285ECDF7}">
      <dgm:prSet/>
      <dgm:spPr/>
      <dgm:t>
        <a:bodyPr/>
        <a:lstStyle/>
        <a:p>
          <a:endParaRPr lang="en-US"/>
        </a:p>
      </dgm:t>
    </dgm:pt>
    <dgm:pt modelId="{4CF0A3DF-13B7-4519-A962-E4141E9F8FB3}" type="sibTrans" cxnId="{3A13A4C7-A2AC-4B78-AD05-AD10285ECDF7}">
      <dgm:prSet/>
      <dgm:spPr/>
      <dgm:t>
        <a:bodyPr/>
        <a:lstStyle/>
        <a:p>
          <a:endParaRPr lang="en-US"/>
        </a:p>
      </dgm:t>
    </dgm:pt>
    <dgm:pt modelId="{3DA4D56C-2E0B-4ACE-B591-A4F87BB2C575}">
      <dgm:prSet/>
      <dgm:spPr/>
      <dgm:t>
        <a:bodyPr/>
        <a:lstStyle/>
        <a:p>
          <a:r>
            <a:rPr lang="en-US"/>
            <a:t>Use Cases and Design Principles</a:t>
          </a:r>
        </a:p>
      </dgm:t>
    </dgm:pt>
    <dgm:pt modelId="{A172DF46-92E6-42B2-BD53-1780CC442374}" type="parTrans" cxnId="{364186CC-B8B2-4614-BF7A-7F0A18DD24BA}">
      <dgm:prSet/>
      <dgm:spPr/>
      <dgm:t>
        <a:bodyPr/>
        <a:lstStyle/>
        <a:p>
          <a:endParaRPr lang="en-US"/>
        </a:p>
      </dgm:t>
    </dgm:pt>
    <dgm:pt modelId="{2E9F1FA0-72CE-4F34-9E6F-5BF84E0C5255}" type="sibTrans" cxnId="{364186CC-B8B2-4614-BF7A-7F0A18DD24BA}">
      <dgm:prSet/>
      <dgm:spPr/>
      <dgm:t>
        <a:bodyPr/>
        <a:lstStyle/>
        <a:p>
          <a:endParaRPr lang="en-US"/>
        </a:p>
      </dgm:t>
    </dgm:pt>
    <dgm:pt modelId="{DADAC4F9-8EE5-486A-95A2-24035610C119}">
      <dgm:prSet/>
      <dgm:spPr/>
      <dgm:t>
        <a:bodyPr/>
        <a:lstStyle/>
        <a:p>
          <a:r>
            <a:rPr lang="en-US"/>
            <a:t>Practical applications of AI agents</a:t>
          </a:r>
        </a:p>
      </dgm:t>
    </dgm:pt>
    <dgm:pt modelId="{E27823E0-39FD-4E08-A10F-450895BB7718}" type="parTrans" cxnId="{F7B37312-BA9C-4BCE-863F-D7BD20A149B1}">
      <dgm:prSet/>
      <dgm:spPr/>
      <dgm:t>
        <a:bodyPr/>
        <a:lstStyle/>
        <a:p>
          <a:endParaRPr lang="en-US"/>
        </a:p>
      </dgm:t>
    </dgm:pt>
    <dgm:pt modelId="{AC2A3A49-A411-4125-AF56-522A15BF2840}" type="sibTrans" cxnId="{F7B37312-BA9C-4BCE-863F-D7BD20A149B1}">
      <dgm:prSet/>
      <dgm:spPr/>
      <dgm:t>
        <a:bodyPr/>
        <a:lstStyle/>
        <a:p>
          <a:endParaRPr lang="en-US"/>
        </a:p>
      </dgm:t>
    </dgm:pt>
    <dgm:pt modelId="{694D95A5-EFDF-46EA-A6D9-763CCBB2E923}">
      <dgm:prSet/>
      <dgm:spPr/>
      <dgm:t>
        <a:bodyPr/>
        <a:lstStyle/>
        <a:p>
          <a:r>
            <a:rPr lang="en-US"/>
            <a:t>Guiding principles for designing AI agents</a:t>
          </a:r>
        </a:p>
      </dgm:t>
    </dgm:pt>
    <dgm:pt modelId="{FC1225FF-2EDD-46A8-B1D6-DAD19BDF919A}" type="parTrans" cxnId="{02CA4B5A-A070-419E-A548-F2EA261B50CF}">
      <dgm:prSet/>
      <dgm:spPr/>
      <dgm:t>
        <a:bodyPr/>
        <a:lstStyle/>
        <a:p>
          <a:endParaRPr lang="en-US"/>
        </a:p>
      </dgm:t>
    </dgm:pt>
    <dgm:pt modelId="{735A555B-0114-49EC-9313-943F4238C6F1}" type="sibTrans" cxnId="{02CA4B5A-A070-419E-A548-F2EA261B50CF}">
      <dgm:prSet/>
      <dgm:spPr/>
      <dgm:t>
        <a:bodyPr/>
        <a:lstStyle/>
        <a:p>
          <a:endParaRPr lang="en-US"/>
        </a:p>
      </dgm:t>
    </dgm:pt>
    <dgm:pt modelId="{C80DE2AA-121B-4BA6-BE4D-73447F1FBB2A}">
      <dgm:prSet/>
      <dgm:spPr/>
      <dgm:t>
        <a:bodyPr/>
        <a:lstStyle/>
        <a:p>
          <a:r>
            <a:rPr lang="en-US"/>
            <a:t>Frameworks and Patterns</a:t>
          </a:r>
        </a:p>
      </dgm:t>
    </dgm:pt>
    <dgm:pt modelId="{67009F81-8114-4DB7-B168-418C06F54FBF}" type="parTrans" cxnId="{AB3F7234-C4B7-40DA-8FD3-418CA61BDA2D}">
      <dgm:prSet/>
      <dgm:spPr/>
      <dgm:t>
        <a:bodyPr/>
        <a:lstStyle/>
        <a:p>
          <a:endParaRPr lang="en-US"/>
        </a:p>
      </dgm:t>
    </dgm:pt>
    <dgm:pt modelId="{D84C834D-4018-4240-A83B-9634DB206406}" type="sibTrans" cxnId="{AB3F7234-C4B7-40DA-8FD3-418CA61BDA2D}">
      <dgm:prSet/>
      <dgm:spPr/>
      <dgm:t>
        <a:bodyPr/>
        <a:lstStyle/>
        <a:p>
          <a:endParaRPr lang="en-US"/>
        </a:p>
      </dgm:t>
    </dgm:pt>
    <dgm:pt modelId="{B826B847-8B6B-4D23-90D9-6BC1329877B7}">
      <dgm:prSet/>
      <dgm:spPr/>
      <dgm:t>
        <a:bodyPr/>
        <a:lstStyle/>
        <a:p>
          <a:r>
            <a:rPr lang="en-US"/>
            <a:t>Common frameworks used in AI development</a:t>
          </a:r>
        </a:p>
      </dgm:t>
    </dgm:pt>
    <dgm:pt modelId="{388AE6E4-8F1B-43FE-AE2B-DBC88B9D216E}" type="parTrans" cxnId="{11FB279E-833D-409E-8163-2FAA64507933}">
      <dgm:prSet/>
      <dgm:spPr/>
      <dgm:t>
        <a:bodyPr/>
        <a:lstStyle/>
        <a:p>
          <a:endParaRPr lang="en-US"/>
        </a:p>
      </dgm:t>
    </dgm:pt>
    <dgm:pt modelId="{B8D4676A-9010-45E7-AB27-460B34F16584}" type="sibTrans" cxnId="{11FB279E-833D-409E-8163-2FAA64507933}">
      <dgm:prSet/>
      <dgm:spPr/>
      <dgm:t>
        <a:bodyPr/>
        <a:lstStyle/>
        <a:p>
          <a:endParaRPr lang="en-US"/>
        </a:p>
      </dgm:t>
    </dgm:pt>
    <dgm:pt modelId="{7AAE5FA7-CB8F-449F-80FF-B15B7CCE1AB9}">
      <dgm:prSet/>
      <dgm:spPr/>
      <dgm:t>
        <a:bodyPr/>
        <a:lstStyle/>
        <a:p>
          <a:r>
            <a:rPr lang="en-US"/>
            <a:t>Design patterns for AI agents</a:t>
          </a:r>
        </a:p>
      </dgm:t>
    </dgm:pt>
    <dgm:pt modelId="{212F5703-35C7-46AF-8205-631AC9AEDE17}" type="parTrans" cxnId="{F16CA968-8297-49C2-B1FA-4DD64E6AF1FD}">
      <dgm:prSet/>
      <dgm:spPr/>
      <dgm:t>
        <a:bodyPr/>
        <a:lstStyle/>
        <a:p>
          <a:endParaRPr lang="en-US"/>
        </a:p>
      </dgm:t>
    </dgm:pt>
    <dgm:pt modelId="{0FA897FC-B39B-4831-AB8F-621771B7C58A}" type="sibTrans" cxnId="{F16CA968-8297-49C2-B1FA-4DD64E6AF1FD}">
      <dgm:prSet/>
      <dgm:spPr/>
      <dgm:t>
        <a:bodyPr/>
        <a:lstStyle/>
        <a:p>
          <a:endParaRPr lang="en-US"/>
        </a:p>
      </dgm:t>
    </dgm:pt>
    <dgm:pt modelId="{AB2ED6C8-4E8D-4686-9742-CC82089D6645}">
      <dgm:prSet/>
      <dgm:spPr/>
      <dgm:t>
        <a:bodyPr/>
        <a:lstStyle/>
        <a:p>
          <a:r>
            <a:rPr lang="en-US"/>
            <a:t>Tool Usage and Retrieval-Augmented Generation</a:t>
          </a:r>
        </a:p>
      </dgm:t>
    </dgm:pt>
    <dgm:pt modelId="{1C900706-A830-4B36-BA02-A133B21B2C1E}" type="parTrans" cxnId="{088EC868-2665-4D2B-9A52-D927D485D8F2}">
      <dgm:prSet/>
      <dgm:spPr/>
      <dgm:t>
        <a:bodyPr/>
        <a:lstStyle/>
        <a:p>
          <a:endParaRPr lang="en-US"/>
        </a:p>
      </dgm:t>
    </dgm:pt>
    <dgm:pt modelId="{3245F286-745A-4EB4-9585-DBCC167FB5DB}" type="sibTrans" cxnId="{088EC868-2665-4D2B-9A52-D927D485D8F2}">
      <dgm:prSet/>
      <dgm:spPr/>
      <dgm:t>
        <a:bodyPr/>
        <a:lstStyle/>
        <a:p>
          <a:endParaRPr lang="en-US"/>
        </a:p>
      </dgm:t>
    </dgm:pt>
    <dgm:pt modelId="{6C557DC5-21AC-479B-9EBB-F4F727EC8F94}">
      <dgm:prSet/>
      <dgm:spPr/>
      <dgm:t>
        <a:bodyPr/>
        <a:lstStyle/>
        <a:p>
          <a:r>
            <a:rPr lang="en-US"/>
            <a:t>Tools for building AI agents</a:t>
          </a:r>
        </a:p>
      </dgm:t>
    </dgm:pt>
    <dgm:pt modelId="{EADEF5F0-7690-4270-897D-104BD8387CCC}" type="parTrans" cxnId="{8E650225-697B-4F89-8290-725E519AED10}">
      <dgm:prSet/>
      <dgm:spPr/>
      <dgm:t>
        <a:bodyPr/>
        <a:lstStyle/>
        <a:p>
          <a:endParaRPr lang="en-US"/>
        </a:p>
      </dgm:t>
    </dgm:pt>
    <dgm:pt modelId="{40C4EAB3-C5F4-45A1-B293-55D91372DE4C}" type="sibTrans" cxnId="{8E650225-697B-4F89-8290-725E519AED10}">
      <dgm:prSet/>
      <dgm:spPr/>
      <dgm:t>
        <a:bodyPr/>
        <a:lstStyle/>
        <a:p>
          <a:endParaRPr lang="en-US"/>
        </a:p>
      </dgm:t>
    </dgm:pt>
    <dgm:pt modelId="{DE3B2BC1-E583-4258-B30F-20D491BF2294}">
      <dgm:prSet/>
      <dgm:spPr/>
      <dgm:t>
        <a:bodyPr/>
        <a:lstStyle/>
        <a:p>
          <a:r>
            <a:rPr lang="en-US"/>
            <a:t>Trustworthiness and Production Deployment</a:t>
          </a:r>
        </a:p>
      </dgm:t>
    </dgm:pt>
    <dgm:pt modelId="{ADB0DD36-8598-4DD3-BFF1-EFD8131543A2}" type="parTrans" cxnId="{31665615-5600-4C0C-8029-5C12B57EF636}">
      <dgm:prSet/>
      <dgm:spPr/>
      <dgm:t>
        <a:bodyPr/>
        <a:lstStyle/>
        <a:p>
          <a:endParaRPr lang="en-US"/>
        </a:p>
      </dgm:t>
    </dgm:pt>
    <dgm:pt modelId="{B345D373-5E06-40AC-BBAF-8E9B462E4F95}" type="sibTrans" cxnId="{31665615-5600-4C0C-8029-5C12B57EF636}">
      <dgm:prSet/>
      <dgm:spPr/>
      <dgm:t>
        <a:bodyPr/>
        <a:lstStyle/>
        <a:p>
          <a:endParaRPr lang="en-US"/>
        </a:p>
      </dgm:t>
    </dgm:pt>
    <dgm:pt modelId="{DF938770-1F7B-4010-BA7A-A50B219C1A07}" type="pres">
      <dgm:prSet presAssocID="{72B8C32A-FE04-4751-A833-85FC52143100}" presName="linear" presStyleCnt="0">
        <dgm:presLayoutVars>
          <dgm:dir/>
          <dgm:animLvl val="lvl"/>
          <dgm:resizeHandles val="exact"/>
        </dgm:presLayoutVars>
      </dgm:prSet>
      <dgm:spPr/>
    </dgm:pt>
    <dgm:pt modelId="{36433FCE-32E7-4E34-99FE-BC98224CC2BB}" type="pres">
      <dgm:prSet presAssocID="{4369AC53-4CD3-40DF-B288-CF81AA0F7744}" presName="parentLin" presStyleCnt="0"/>
      <dgm:spPr/>
    </dgm:pt>
    <dgm:pt modelId="{A3A97453-6844-4C1D-9E96-BA7C1F49A078}" type="pres">
      <dgm:prSet presAssocID="{4369AC53-4CD3-40DF-B288-CF81AA0F7744}" presName="parentLeftMargin" presStyleLbl="node1" presStyleIdx="0" presStyleCnt="5"/>
      <dgm:spPr/>
    </dgm:pt>
    <dgm:pt modelId="{C52ECCA5-344A-4F56-B94C-9D84C2AF7EED}" type="pres">
      <dgm:prSet presAssocID="{4369AC53-4CD3-40DF-B288-CF81AA0F774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6E9551-1E10-4EDB-949D-FE1B31B380BD}" type="pres">
      <dgm:prSet presAssocID="{4369AC53-4CD3-40DF-B288-CF81AA0F7744}" presName="negativeSpace" presStyleCnt="0"/>
      <dgm:spPr/>
    </dgm:pt>
    <dgm:pt modelId="{0888338E-6F71-4F98-8935-D1A349FB851C}" type="pres">
      <dgm:prSet presAssocID="{4369AC53-4CD3-40DF-B288-CF81AA0F7744}" presName="childText" presStyleLbl="conFgAcc1" presStyleIdx="0" presStyleCnt="5">
        <dgm:presLayoutVars>
          <dgm:bulletEnabled val="1"/>
        </dgm:presLayoutVars>
      </dgm:prSet>
      <dgm:spPr/>
    </dgm:pt>
    <dgm:pt modelId="{4A0A00A5-0F57-47F1-9FA0-BF3A3CEA6099}" type="pres">
      <dgm:prSet presAssocID="{E7163C07-E75F-4A2C-B656-F875D35BB30B}" presName="spaceBetweenRectangles" presStyleCnt="0"/>
      <dgm:spPr/>
    </dgm:pt>
    <dgm:pt modelId="{4EC7BABA-FC06-4B02-9B62-7B72939DE649}" type="pres">
      <dgm:prSet presAssocID="{3DA4D56C-2E0B-4ACE-B591-A4F87BB2C575}" presName="parentLin" presStyleCnt="0"/>
      <dgm:spPr/>
    </dgm:pt>
    <dgm:pt modelId="{4D747953-4CC4-4913-84E2-83A0316224F9}" type="pres">
      <dgm:prSet presAssocID="{3DA4D56C-2E0B-4ACE-B591-A4F87BB2C575}" presName="parentLeftMargin" presStyleLbl="node1" presStyleIdx="0" presStyleCnt="5"/>
      <dgm:spPr/>
    </dgm:pt>
    <dgm:pt modelId="{BE922676-761E-4DB5-A8BF-86574C86BFE0}" type="pres">
      <dgm:prSet presAssocID="{3DA4D56C-2E0B-4ACE-B591-A4F87BB2C57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563F142-E3B1-4BC1-9905-4AD307C652A9}" type="pres">
      <dgm:prSet presAssocID="{3DA4D56C-2E0B-4ACE-B591-A4F87BB2C575}" presName="negativeSpace" presStyleCnt="0"/>
      <dgm:spPr/>
    </dgm:pt>
    <dgm:pt modelId="{466ED015-ADA7-4ACD-A35A-794D12C18CFA}" type="pres">
      <dgm:prSet presAssocID="{3DA4D56C-2E0B-4ACE-B591-A4F87BB2C575}" presName="childText" presStyleLbl="conFgAcc1" presStyleIdx="1" presStyleCnt="5">
        <dgm:presLayoutVars>
          <dgm:bulletEnabled val="1"/>
        </dgm:presLayoutVars>
      </dgm:prSet>
      <dgm:spPr/>
    </dgm:pt>
    <dgm:pt modelId="{9CD4F418-7EEC-4F91-BD6B-244FAC14BA70}" type="pres">
      <dgm:prSet presAssocID="{2E9F1FA0-72CE-4F34-9E6F-5BF84E0C5255}" presName="spaceBetweenRectangles" presStyleCnt="0"/>
      <dgm:spPr/>
    </dgm:pt>
    <dgm:pt modelId="{72123F7F-B063-47FD-A4AE-BF8B10A3084A}" type="pres">
      <dgm:prSet presAssocID="{C80DE2AA-121B-4BA6-BE4D-73447F1FBB2A}" presName="parentLin" presStyleCnt="0"/>
      <dgm:spPr/>
    </dgm:pt>
    <dgm:pt modelId="{5081195A-F27D-446A-A921-9C5DCB4A3BD5}" type="pres">
      <dgm:prSet presAssocID="{C80DE2AA-121B-4BA6-BE4D-73447F1FBB2A}" presName="parentLeftMargin" presStyleLbl="node1" presStyleIdx="1" presStyleCnt="5"/>
      <dgm:spPr/>
    </dgm:pt>
    <dgm:pt modelId="{C29646A7-5A5F-4E3A-89F7-AF56D19687D9}" type="pres">
      <dgm:prSet presAssocID="{C80DE2AA-121B-4BA6-BE4D-73447F1FBB2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3E875AE-1586-4BB4-A61C-C0D5E90E0C39}" type="pres">
      <dgm:prSet presAssocID="{C80DE2AA-121B-4BA6-BE4D-73447F1FBB2A}" presName="negativeSpace" presStyleCnt="0"/>
      <dgm:spPr/>
    </dgm:pt>
    <dgm:pt modelId="{B0299CD7-17C6-4964-A65B-229D5FC077A6}" type="pres">
      <dgm:prSet presAssocID="{C80DE2AA-121B-4BA6-BE4D-73447F1FBB2A}" presName="childText" presStyleLbl="conFgAcc1" presStyleIdx="2" presStyleCnt="5">
        <dgm:presLayoutVars>
          <dgm:bulletEnabled val="1"/>
        </dgm:presLayoutVars>
      </dgm:prSet>
      <dgm:spPr/>
    </dgm:pt>
    <dgm:pt modelId="{9FFB5DAE-8D57-453D-B5FB-E16285885D05}" type="pres">
      <dgm:prSet presAssocID="{D84C834D-4018-4240-A83B-9634DB206406}" presName="spaceBetweenRectangles" presStyleCnt="0"/>
      <dgm:spPr/>
    </dgm:pt>
    <dgm:pt modelId="{024097CF-1DC9-431C-AE49-97FA39F82DED}" type="pres">
      <dgm:prSet presAssocID="{AB2ED6C8-4E8D-4686-9742-CC82089D6645}" presName="parentLin" presStyleCnt="0"/>
      <dgm:spPr/>
    </dgm:pt>
    <dgm:pt modelId="{1A1D48F9-8083-4A8B-91DF-07106E93022B}" type="pres">
      <dgm:prSet presAssocID="{AB2ED6C8-4E8D-4686-9742-CC82089D6645}" presName="parentLeftMargin" presStyleLbl="node1" presStyleIdx="2" presStyleCnt="5"/>
      <dgm:spPr/>
    </dgm:pt>
    <dgm:pt modelId="{0DD671A1-2E21-4B7B-85BC-0D0F2B93EBDA}" type="pres">
      <dgm:prSet presAssocID="{AB2ED6C8-4E8D-4686-9742-CC82089D664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C19A2E5-6F6D-4A72-AF09-E681A11D4D06}" type="pres">
      <dgm:prSet presAssocID="{AB2ED6C8-4E8D-4686-9742-CC82089D6645}" presName="negativeSpace" presStyleCnt="0"/>
      <dgm:spPr/>
    </dgm:pt>
    <dgm:pt modelId="{47730A14-B9CE-4E07-AA79-CC35800EAF8A}" type="pres">
      <dgm:prSet presAssocID="{AB2ED6C8-4E8D-4686-9742-CC82089D6645}" presName="childText" presStyleLbl="conFgAcc1" presStyleIdx="3" presStyleCnt="5">
        <dgm:presLayoutVars>
          <dgm:bulletEnabled val="1"/>
        </dgm:presLayoutVars>
      </dgm:prSet>
      <dgm:spPr/>
    </dgm:pt>
    <dgm:pt modelId="{ACDB59B2-2F4A-43A4-A59C-2BC8DC47B7A6}" type="pres">
      <dgm:prSet presAssocID="{3245F286-745A-4EB4-9585-DBCC167FB5DB}" presName="spaceBetweenRectangles" presStyleCnt="0"/>
      <dgm:spPr/>
    </dgm:pt>
    <dgm:pt modelId="{6EA70039-A6B7-492A-88D1-85B23465DDB8}" type="pres">
      <dgm:prSet presAssocID="{DE3B2BC1-E583-4258-B30F-20D491BF2294}" presName="parentLin" presStyleCnt="0"/>
      <dgm:spPr/>
    </dgm:pt>
    <dgm:pt modelId="{E9F65D1C-A9EA-4D02-A581-A14E6B66C771}" type="pres">
      <dgm:prSet presAssocID="{DE3B2BC1-E583-4258-B30F-20D491BF2294}" presName="parentLeftMargin" presStyleLbl="node1" presStyleIdx="3" presStyleCnt="5"/>
      <dgm:spPr/>
    </dgm:pt>
    <dgm:pt modelId="{25202FB7-4B48-407E-812A-18BBA9ECFA89}" type="pres">
      <dgm:prSet presAssocID="{DE3B2BC1-E583-4258-B30F-20D491BF2294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174C613-04DC-4716-A5D3-9606AFA2F8D2}" type="pres">
      <dgm:prSet presAssocID="{DE3B2BC1-E583-4258-B30F-20D491BF2294}" presName="negativeSpace" presStyleCnt="0"/>
      <dgm:spPr/>
    </dgm:pt>
    <dgm:pt modelId="{0C98C23D-830B-443A-A376-C3753A3FFE55}" type="pres">
      <dgm:prSet presAssocID="{DE3B2BC1-E583-4258-B30F-20D491BF229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501EC00-1A70-4FF1-89F3-98D69D24FEFB}" type="presOf" srcId="{4369AC53-4CD3-40DF-B288-CF81AA0F7744}" destId="{A3A97453-6844-4C1D-9E96-BA7C1F49A078}" srcOrd="0" destOrd="0" presId="urn:microsoft.com/office/officeart/2005/8/layout/list1"/>
    <dgm:cxn modelId="{1C356C04-A9C9-4E90-B60A-D4070C3AAAFF}" srcId="{4369AC53-4CD3-40DF-B288-CF81AA0F7744}" destId="{7ED73DA2-A0AE-4D96-BD1C-717A99257C30}" srcOrd="0" destOrd="0" parTransId="{EF32332E-633A-45A5-B3EF-FC2AAA467B96}" sibTransId="{D9833128-44AA-4EBA-B4BE-EFA5DB1E40D3}"/>
    <dgm:cxn modelId="{CD59B605-1738-455E-B1B4-D877CAC7C6C2}" type="presOf" srcId="{7AAE5FA7-CB8F-449F-80FF-B15B7CCE1AB9}" destId="{B0299CD7-17C6-4964-A65B-229D5FC077A6}" srcOrd="0" destOrd="1" presId="urn:microsoft.com/office/officeart/2005/8/layout/list1"/>
    <dgm:cxn modelId="{E058AA0A-9DA3-46E5-9F6A-24436FC8F330}" type="presOf" srcId="{4369AC53-4CD3-40DF-B288-CF81AA0F7744}" destId="{C52ECCA5-344A-4F56-B94C-9D84C2AF7EED}" srcOrd="1" destOrd="0" presId="urn:microsoft.com/office/officeart/2005/8/layout/list1"/>
    <dgm:cxn modelId="{F7B37312-BA9C-4BCE-863F-D7BD20A149B1}" srcId="{3DA4D56C-2E0B-4ACE-B591-A4F87BB2C575}" destId="{DADAC4F9-8EE5-486A-95A2-24035610C119}" srcOrd="0" destOrd="0" parTransId="{E27823E0-39FD-4E08-A10F-450895BB7718}" sibTransId="{AC2A3A49-A411-4125-AF56-522A15BF2840}"/>
    <dgm:cxn modelId="{EDC6FF12-1AC7-4597-AF7B-04879E84E021}" type="presOf" srcId="{B826B847-8B6B-4D23-90D9-6BC1329877B7}" destId="{B0299CD7-17C6-4964-A65B-229D5FC077A6}" srcOrd="0" destOrd="0" presId="urn:microsoft.com/office/officeart/2005/8/layout/list1"/>
    <dgm:cxn modelId="{31665615-5600-4C0C-8029-5C12B57EF636}" srcId="{72B8C32A-FE04-4751-A833-85FC52143100}" destId="{DE3B2BC1-E583-4258-B30F-20D491BF2294}" srcOrd="4" destOrd="0" parTransId="{ADB0DD36-8598-4DD3-BFF1-EFD8131543A2}" sibTransId="{B345D373-5E06-40AC-BBAF-8E9B462E4F95}"/>
    <dgm:cxn modelId="{C768641E-14F5-4333-9B08-8331C78A6571}" type="presOf" srcId="{6C557DC5-21AC-479B-9EBB-F4F727EC8F94}" destId="{47730A14-B9CE-4E07-AA79-CC35800EAF8A}" srcOrd="0" destOrd="0" presId="urn:microsoft.com/office/officeart/2005/8/layout/list1"/>
    <dgm:cxn modelId="{0F31B424-F28A-4CF7-BED1-944BA2CE6148}" type="presOf" srcId="{81AE1872-B233-4EA7-90EE-E3FAFCFE2BC8}" destId="{0888338E-6F71-4F98-8935-D1A349FB851C}" srcOrd="0" destOrd="1" presId="urn:microsoft.com/office/officeart/2005/8/layout/list1"/>
    <dgm:cxn modelId="{8E650225-697B-4F89-8290-725E519AED10}" srcId="{AB2ED6C8-4E8D-4686-9742-CC82089D6645}" destId="{6C557DC5-21AC-479B-9EBB-F4F727EC8F94}" srcOrd="0" destOrd="0" parTransId="{EADEF5F0-7690-4270-897D-104BD8387CCC}" sibTransId="{40C4EAB3-C5F4-45A1-B293-55D91372DE4C}"/>
    <dgm:cxn modelId="{38825728-93F9-4DCA-B1DC-9C6A8EB225A0}" type="presOf" srcId="{DE3B2BC1-E583-4258-B30F-20D491BF2294}" destId="{25202FB7-4B48-407E-812A-18BBA9ECFA89}" srcOrd="1" destOrd="0" presId="urn:microsoft.com/office/officeart/2005/8/layout/list1"/>
    <dgm:cxn modelId="{87746929-EE9D-412D-854B-502002798FED}" type="presOf" srcId="{72B8C32A-FE04-4751-A833-85FC52143100}" destId="{DF938770-1F7B-4010-BA7A-A50B219C1A07}" srcOrd="0" destOrd="0" presId="urn:microsoft.com/office/officeart/2005/8/layout/list1"/>
    <dgm:cxn modelId="{7575ED29-4979-439D-AE19-661115C0817B}" type="presOf" srcId="{AB2ED6C8-4E8D-4686-9742-CC82089D6645}" destId="{1A1D48F9-8083-4A8B-91DF-07106E93022B}" srcOrd="0" destOrd="0" presId="urn:microsoft.com/office/officeart/2005/8/layout/list1"/>
    <dgm:cxn modelId="{5CE10B2E-EF4F-4FE5-B0A7-2D2AD886453A}" type="presOf" srcId="{3DA4D56C-2E0B-4ACE-B591-A4F87BB2C575}" destId="{BE922676-761E-4DB5-A8BF-86574C86BFE0}" srcOrd="1" destOrd="0" presId="urn:microsoft.com/office/officeart/2005/8/layout/list1"/>
    <dgm:cxn modelId="{3B5A0E33-D8FF-46F1-80E4-2670A57A80F5}" type="presOf" srcId="{C80DE2AA-121B-4BA6-BE4D-73447F1FBB2A}" destId="{5081195A-F27D-446A-A921-9C5DCB4A3BD5}" srcOrd="0" destOrd="0" presId="urn:microsoft.com/office/officeart/2005/8/layout/list1"/>
    <dgm:cxn modelId="{AB3F7234-C4B7-40DA-8FD3-418CA61BDA2D}" srcId="{72B8C32A-FE04-4751-A833-85FC52143100}" destId="{C80DE2AA-121B-4BA6-BE4D-73447F1FBB2A}" srcOrd="2" destOrd="0" parTransId="{67009F81-8114-4DB7-B168-418C06F54FBF}" sibTransId="{D84C834D-4018-4240-A83B-9634DB206406}"/>
    <dgm:cxn modelId="{F16CA968-8297-49C2-B1FA-4DD64E6AF1FD}" srcId="{C80DE2AA-121B-4BA6-BE4D-73447F1FBB2A}" destId="{7AAE5FA7-CB8F-449F-80FF-B15B7CCE1AB9}" srcOrd="1" destOrd="0" parTransId="{212F5703-35C7-46AF-8205-631AC9AEDE17}" sibTransId="{0FA897FC-B39B-4831-AB8F-621771B7C58A}"/>
    <dgm:cxn modelId="{088EC868-2665-4D2B-9A52-D927D485D8F2}" srcId="{72B8C32A-FE04-4751-A833-85FC52143100}" destId="{AB2ED6C8-4E8D-4686-9742-CC82089D6645}" srcOrd="3" destOrd="0" parTransId="{1C900706-A830-4B36-BA02-A133B21B2C1E}" sibTransId="{3245F286-745A-4EB4-9585-DBCC167FB5DB}"/>
    <dgm:cxn modelId="{3230D34A-2A9C-420B-8C2B-A563EB14A2D4}" type="presOf" srcId="{7ED73DA2-A0AE-4D96-BD1C-717A99257C30}" destId="{0888338E-6F71-4F98-8935-D1A349FB851C}" srcOrd="0" destOrd="0" presId="urn:microsoft.com/office/officeart/2005/8/layout/list1"/>
    <dgm:cxn modelId="{FADFE557-2463-4151-BB90-1197E27611CF}" type="presOf" srcId="{AB2ED6C8-4E8D-4686-9742-CC82089D6645}" destId="{0DD671A1-2E21-4B7B-85BC-0D0F2B93EBDA}" srcOrd="1" destOrd="0" presId="urn:microsoft.com/office/officeart/2005/8/layout/list1"/>
    <dgm:cxn modelId="{02CA4B5A-A070-419E-A548-F2EA261B50CF}" srcId="{3DA4D56C-2E0B-4ACE-B591-A4F87BB2C575}" destId="{694D95A5-EFDF-46EA-A6D9-763CCBB2E923}" srcOrd="1" destOrd="0" parTransId="{FC1225FF-2EDD-46A8-B1D6-DAD19BDF919A}" sibTransId="{735A555B-0114-49EC-9313-943F4238C6F1}"/>
    <dgm:cxn modelId="{16F66084-818A-448B-ACD0-11171C2BC1BD}" type="presOf" srcId="{DE3B2BC1-E583-4258-B30F-20D491BF2294}" destId="{E9F65D1C-A9EA-4D02-A581-A14E6B66C771}" srcOrd="0" destOrd="0" presId="urn:microsoft.com/office/officeart/2005/8/layout/list1"/>
    <dgm:cxn modelId="{18FCE98F-57B6-4409-AE86-5139EB35B830}" type="presOf" srcId="{3DA4D56C-2E0B-4ACE-B591-A4F87BB2C575}" destId="{4D747953-4CC4-4913-84E2-83A0316224F9}" srcOrd="0" destOrd="0" presId="urn:microsoft.com/office/officeart/2005/8/layout/list1"/>
    <dgm:cxn modelId="{B2F24491-D502-48AE-A4E1-946A1D349FA7}" srcId="{72B8C32A-FE04-4751-A833-85FC52143100}" destId="{4369AC53-4CD3-40DF-B288-CF81AA0F7744}" srcOrd="0" destOrd="0" parTransId="{0F213A3E-CB73-41C3-814F-64E4A0343E89}" sibTransId="{E7163C07-E75F-4A2C-B656-F875D35BB30B}"/>
    <dgm:cxn modelId="{11FB279E-833D-409E-8163-2FAA64507933}" srcId="{C80DE2AA-121B-4BA6-BE4D-73447F1FBB2A}" destId="{B826B847-8B6B-4D23-90D9-6BC1329877B7}" srcOrd="0" destOrd="0" parTransId="{388AE6E4-8F1B-43FE-AE2B-DBC88B9D216E}" sibTransId="{B8D4676A-9010-45E7-AB27-460B34F16584}"/>
    <dgm:cxn modelId="{AE6651AE-FEBE-4E68-B2CB-01F4445BCA2D}" type="presOf" srcId="{C80DE2AA-121B-4BA6-BE4D-73447F1FBB2A}" destId="{C29646A7-5A5F-4E3A-89F7-AF56D19687D9}" srcOrd="1" destOrd="0" presId="urn:microsoft.com/office/officeart/2005/8/layout/list1"/>
    <dgm:cxn modelId="{26D798BB-C563-4AE4-B139-1FB919596DD6}" type="presOf" srcId="{DADAC4F9-8EE5-486A-95A2-24035610C119}" destId="{466ED015-ADA7-4ACD-A35A-794D12C18CFA}" srcOrd="0" destOrd="0" presId="urn:microsoft.com/office/officeart/2005/8/layout/list1"/>
    <dgm:cxn modelId="{3A13A4C7-A2AC-4B78-AD05-AD10285ECDF7}" srcId="{4369AC53-4CD3-40DF-B288-CF81AA0F7744}" destId="{81AE1872-B233-4EA7-90EE-E3FAFCFE2BC8}" srcOrd="1" destOrd="0" parTransId="{63478D9C-FF33-4E63-955D-01CBF1353273}" sibTransId="{4CF0A3DF-13B7-4519-A962-E4141E9F8FB3}"/>
    <dgm:cxn modelId="{364186CC-B8B2-4614-BF7A-7F0A18DD24BA}" srcId="{72B8C32A-FE04-4751-A833-85FC52143100}" destId="{3DA4D56C-2E0B-4ACE-B591-A4F87BB2C575}" srcOrd="1" destOrd="0" parTransId="{A172DF46-92E6-42B2-BD53-1780CC442374}" sibTransId="{2E9F1FA0-72CE-4F34-9E6F-5BF84E0C5255}"/>
    <dgm:cxn modelId="{2C43E9E0-8DB0-4BFE-BE1A-02F19276991A}" type="presOf" srcId="{694D95A5-EFDF-46EA-A6D9-763CCBB2E923}" destId="{466ED015-ADA7-4ACD-A35A-794D12C18CFA}" srcOrd="0" destOrd="1" presId="urn:microsoft.com/office/officeart/2005/8/layout/list1"/>
    <dgm:cxn modelId="{76F5B29D-7269-46DC-BB19-5F3F7555479D}" type="presParOf" srcId="{DF938770-1F7B-4010-BA7A-A50B219C1A07}" destId="{36433FCE-32E7-4E34-99FE-BC98224CC2BB}" srcOrd="0" destOrd="0" presId="urn:microsoft.com/office/officeart/2005/8/layout/list1"/>
    <dgm:cxn modelId="{712B555B-0B94-4060-A371-200B403AE846}" type="presParOf" srcId="{36433FCE-32E7-4E34-99FE-BC98224CC2BB}" destId="{A3A97453-6844-4C1D-9E96-BA7C1F49A078}" srcOrd="0" destOrd="0" presId="urn:microsoft.com/office/officeart/2005/8/layout/list1"/>
    <dgm:cxn modelId="{E8037BB4-130A-42B7-BED5-02D1EE05CF22}" type="presParOf" srcId="{36433FCE-32E7-4E34-99FE-BC98224CC2BB}" destId="{C52ECCA5-344A-4F56-B94C-9D84C2AF7EED}" srcOrd="1" destOrd="0" presId="urn:microsoft.com/office/officeart/2005/8/layout/list1"/>
    <dgm:cxn modelId="{5C0EB4B7-A5D6-4C14-A670-59287E572EA0}" type="presParOf" srcId="{DF938770-1F7B-4010-BA7A-A50B219C1A07}" destId="{B36E9551-1E10-4EDB-949D-FE1B31B380BD}" srcOrd="1" destOrd="0" presId="urn:microsoft.com/office/officeart/2005/8/layout/list1"/>
    <dgm:cxn modelId="{656AA975-28D3-4537-BD2F-B401402B3D9A}" type="presParOf" srcId="{DF938770-1F7B-4010-BA7A-A50B219C1A07}" destId="{0888338E-6F71-4F98-8935-D1A349FB851C}" srcOrd="2" destOrd="0" presId="urn:microsoft.com/office/officeart/2005/8/layout/list1"/>
    <dgm:cxn modelId="{95C98259-FB46-4B3C-A6F0-60A5D355E139}" type="presParOf" srcId="{DF938770-1F7B-4010-BA7A-A50B219C1A07}" destId="{4A0A00A5-0F57-47F1-9FA0-BF3A3CEA6099}" srcOrd="3" destOrd="0" presId="urn:microsoft.com/office/officeart/2005/8/layout/list1"/>
    <dgm:cxn modelId="{5960C41A-0613-4F6F-B28E-83607AAE5389}" type="presParOf" srcId="{DF938770-1F7B-4010-BA7A-A50B219C1A07}" destId="{4EC7BABA-FC06-4B02-9B62-7B72939DE649}" srcOrd="4" destOrd="0" presId="urn:microsoft.com/office/officeart/2005/8/layout/list1"/>
    <dgm:cxn modelId="{3B30E372-C3B3-476D-AE65-C9E1DCA455F2}" type="presParOf" srcId="{4EC7BABA-FC06-4B02-9B62-7B72939DE649}" destId="{4D747953-4CC4-4913-84E2-83A0316224F9}" srcOrd="0" destOrd="0" presId="urn:microsoft.com/office/officeart/2005/8/layout/list1"/>
    <dgm:cxn modelId="{AAFFAD28-EF5C-4A60-9319-50E8A7D1659A}" type="presParOf" srcId="{4EC7BABA-FC06-4B02-9B62-7B72939DE649}" destId="{BE922676-761E-4DB5-A8BF-86574C86BFE0}" srcOrd="1" destOrd="0" presId="urn:microsoft.com/office/officeart/2005/8/layout/list1"/>
    <dgm:cxn modelId="{30094B2D-215B-4158-9FA9-D0C33131724F}" type="presParOf" srcId="{DF938770-1F7B-4010-BA7A-A50B219C1A07}" destId="{3563F142-E3B1-4BC1-9905-4AD307C652A9}" srcOrd="5" destOrd="0" presId="urn:microsoft.com/office/officeart/2005/8/layout/list1"/>
    <dgm:cxn modelId="{193C9BBB-1DE3-4DF2-BD96-D0E1D60F7BAA}" type="presParOf" srcId="{DF938770-1F7B-4010-BA7A-A50B219C1A07}" destId="{466ED015-ADA7-4ACD-A35A-794D12C18CFA}" srcOrd="6" destOrd="0" presId="urn:microsoft.com/office/officeart/2005/8/layout/list1"/>
    <dgm:cxn modelId="{10F664E9-BAF7-45B5-93FF-D3CC037D684A}" type="presParOf" srcId="{DF938770-1F7B-4010-BA7A-A50B219C1A07}" destId="{9CD4F418-7EEC-4F91-BD6B-244FAC14BA70}" srcOrd="7" destOrd="0" presId="urn:microsoft.com/office/officeart/2005/8/layout/list1"/>
    <dgm:cxn modelId="{60204BC3-4BE0-417E-9262-03A4CA4A0704}" type="presParOf" srcId="{DF938770-1F7B-4010-BA7A-A50B219C1A07}" destId="{72123F7F-B063-47FD-A4AE-BF8B10A3084A}" srcOrd="8" destOrd="0" presId="urn:microsoft.com/office/officeart/2005/8/layout/list1"/>
    <dgm:cxn modelId="{C2AB467A-3F42-492C-A071-0C22D5133EC2}" type="presParOf" srcId="{72123F7F-B063-47FD-A4AE-BF8B10A3084A}" destId="{5081195A-F27D-446A-A921-9C5DCB4A3BD5}" srcOrd="0" destOrd="0" presId="urn:microsoft.com/office/officeart/2005/8/layout/list1"/>
    <dgm:cxn modelId="{28C7A337-3DF6-4C8A-912B-409BEA3695F5}" type="presParOf" srcId="{72123F7F-B063-47FD-A4AE-BF8B10A3084A}" destId="{C29646A7-5A5F-4E3A-89F7-AF56D19687D9}" srcOrd="1" destOrd="0" presId="urn:microsoft.com/office/officeart/2005/8/layout/list1"/>
    <dgm:cxn modelId="{5189B84C-1A93-4EFA-B1EA-F56E0AFB2AB1}" type="presParOf" srcId="{DF938770-1F7B-4010-BA7A-A50B219C1A07}" destId="{13E875AE-1586-4BB4-A61C-C0D5E90E0C39}" srcOrd="9" destOrd="0" presId="urn:microsoft.com/office/officeart/2005/8/layout/list1"/>
    <dgm:cxn modelId="{B7543B8C-7AB5-4609-AE02-949134AF20D4}" type="presParOf" srcId="{DF938770-1F7B-4010-BA7A-A50B219C1A07}" destId="{B0299CD7-17C6-4964-A65B-229D5FC077A6}" srcOrd="10" destOrd="0" presId="urn:microsoft.com/office/officeart/2005/8/layout/list1"/>
    <dgm:cxn modelId="{554A1E50-D17D-422F-8A38-A20525E0D942}" type="presParOf" srcId="{DF938770-1F7B-4010-BA7A-A50B219C1A07}" destId="{9FFB5DAE-8D57-453D-B5FB-E16285885D05}" srcOrd="11" destOrd="0" presId="urn:microsoft.com/office/officeart/2005/8/layout/list1"/>
    <dgm:cxn modelId="{BA471B38-C91E-4419-9A0C-B2CD86153DEF}" type="presParOf" srcId="{DF938770-1F7B-4010-BA7A-A50B219C1A07}" destId="{024097CF-1DC9-431C-AE49-97FA39F82DED}" srcOrd="12" destOrd="0" presId="urn:microsoft.com/office/officeart/2005/8/layout/list1"/>
    <dgm:cxn modelId="{29847646-2304-4228-AF7C-EE1A3A19EE32}" type="presParOf" srcId="{024097CF-1DC9-431C-AE49-97FA39F82DED}" destId="{1A1D48F9-8083-4A8B-91DF-07106E93022B}" srcOrd="0" destOrd="0" presId="urn:microsoft.com/office/officeart/2005/8/layout/list1"/>
    <dgm:cxn modelId="{BF529DE8-3B7B-4523-B4AA-522B77A401A0}" type="presParOf" srcId="{024097CF-1DC9-431C-AE49-97FA39F82DED}" destId="{0DD671A1-2E21-4B7B-85BC-0D0F2B93EBDA}" srcOrd="1" destOrd="0" presId="urn:microsoft.com/office/officeart/2005/8/layout/list1"/>
    <dgm:cxn modelId="{9AB6FE20-B080-44C5-A3CA-26734A87F6A8}" type="presParOf" srcId="{DF938770-1F7B-4010-BA7A-A50B219C1A07}" destId="{EC19A2E5-6F6D-4A72-AF09-E681A11D4D06}" srcOrd="13" destOrd="0" presId="urn:microsoft.com/office/officeart/2005/8/layout/list1"/>
    <dgm:cxn modelId="{CE1443A6-5FEC-4578-9E20-DBCEBA93EB93}" type="presParOf" srcId="{DF938770-1F7B-4010-BA7A-A50B219C1A07}" destId="{47730A14-B9CE-4E07-AA79-CC35800EAF8A}" srcOrd="14" destOrd="0" presId="urn:microsoft.com/office/officeart/2005/8/layout/list1"/>
    <dgm:cxn modelId="{3BCE9DB0-DAB7-4D60-B065-EE2D356BE8F9}" type="presParOf" srcId="{DF938770-1F7B-4010-BA7A-A50B219C1A07}" destId="{ACDB59B2-2F4A-43A4-A59C-2BC8DC47B7A6}" srcOrd="15" destOrd="0" presId="urn:microsoft.com/office/officeart/2005/8/layout/list1"/>
    <dgm:cxn modelId="{EA1A07DD-E27B-455A-BE66-F9A8753F267B}" type="presParOf" srcId="{DF938770-1F7B-4010-BA7A-A50B219C1A07}" destId="{6EA70039-A6B7-492A-88D1-85B23465DDB8}" srcOrd="16" destOrd="0" presId="urn:microsoft.com/office/officeart/2005/8/layout/list1"/>
    <dgm:cxn modelId="{739ECBE5-9A09-454C-B163-391B550701F2}" type="presParOf" srcId="{6EA70039-A6B7-492A-88D1-85B23465DDB8}" destId="{E9F65D1C-A9EA-4D02-A581-A14E6B66C771}" srcOrd="0" destOrd="0" presId="urn:microsoft.com/office/officeart/2005/8/layout/list1"/>
    <dgm:cxn modelId="{FF7A26AD-B591-4421-973C-B9C87605D93A}" type="presParOf" srcId="{6EA70039-A6B7-492A-88D1-85B23465DDB8}" destId="{25202FB7-4B48-407E-812A-18BBA9ECFA89}" srcOrd="1" destOrd="0" presId="urn:microsoft.com/office/officeart/2005/8/layout/list1"/>
    <dgm:cxn modelId="{27A81C14-76D0-46A9-9865-EEA9A8AC4F7C}" type="presParOf" srcId="{DF938770-1F7B-4010-BA7A-A50B219C1A07}" destId="{8174C613-04DC-4716-A5D3-9606AFA2F8D2}" srcOrd="17" destOrd="0" presId="urn:microsoft.com/office/officeart/2005/8/layout/list1"/>
    <dgm:cxn modelId="{3ED6EE63-3A4A-4140-A47E-CC740073639E}" type="presParOf" srcId="{DF938770-1F7B-4010-BA7A-A50B219C1A07}" destId="{0C98C23D-830B-443A-A376-C3753A3FFE55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BE4F09-21B7-4B37-A8AD-8BA6DB6907A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D1DC65D-AAD8-4E7C-97A8-AF24B3538EEA}">
      <dgm:prSet/>
      <dgm:spPr/>
      <dgm:t>
        <a:bodyPr/>
        <a:lstStyle/>
        <a:p>
          <a:r>
            <a:rPr lang="en-US"/>
            <a:t>Environment</a:t>
          </a:r>
        </a:p>
      </dgm:t>
    </dgm:pt>
    <dgm:pt modelId="{3D693F82-24F4-450A-9C6A-68C91F748CA6}" type="parTrans" cxnId="{18BFE89B-5BC7-4FD5-975B-CE02E974BE76}">
      <dgm:prSet/>
      <dgm:spPr/>
      <dgm:t>
        <a:bodyPr/>
        <a:lstStyle/>
        <a:p>
          <a:endParaRPr lang="en-US"/>
        </a:p>
      </dgm:t>
    </dgm:pt>
    <dgm:pt modelId="{C22AED71-1E48-4BC0-8FB1-018833C7A250}" type="sibTrans" cxnId="{18BFE89B-5BC7-4FD5-975B-CE02E974BE76}">
      <dgm:prSet/>
      <dgm:spPr/>
      <dgm:t>
        <a:bodyPr/>
        <a:lstStyle/>
        <a:p>
          <a:endParaRPr lang="en-US"/>
        </a:p>
      </dgm:t>
    </dgm:pt>
    <dgm:pt modelId="{62B9E267-A2A5-4632-B111-05273F3FE535}">
      <dgm:prSet/>
      <dgm:spPr/>
      <dgm:t>
        <a:bodyPr/>
        <a:lstStyle/>
        <a:p>
          <a:r>
            <a:rPr lang="en-US"/>
            <a:t>Where the agent operates (e.g., booking system)</a:t>
          </a:r>
        </a:p>
      </dgm:t>
    </dgm:pt>
    <dgm:pt modelId="{EEA3F5BE-C519-40C8-909D-AA23D8768B20}" type="parTrans" cxnId="{7072DE2E-77ED-4F9B-BD36-A27E42C7ACDA}">
      <dgm:prSet/>
      <dgm:spPr/>
      <dgm:t>
        <a:bodyPr/>
        <a:lstStyle/>
        <a:p>
          <a:endParaRPr lang="en-US"/>
        </a:p>
      </dgm:t>
    </dgm:pt>
    <dgm:pt modelId="{1333280B-8F97-48CD-8D46-935D8E1685F9}" type="sibTrans" cxnId="{7072DE2E-77ED-4F9B-BD36-A27E42C7ACDA}">
      <dgm:prSet/>
      <dgm:spPr/>
      <dgm:t>
        <a:bodyPr/>
        <a:lstStyle/>
        <a:p>
          <a:endParaRPr lang="en-US"/>
        </a:p>
      </dgm:t>
    </dgm:pt>
    <dgm:pt modelId="{AD04CE9D-BD97-4A06-88C8-3470F5A6115D}">
      <dgm:prSet/>
      <dgm:spPr/>
      <dgm:t>
        <a:bodyPr/>
        <a:lstStyle/>
        <a:p>
          <a:r>
            <a:rPr lang="en-US"/>
            <a:t>Sensors &amp; Actuators</a:t>
          </a:r>
        </a:p>
      </dgm:t>
    </dgm:pt>
    <dgm:pt modelId="{91F45944-709A-4650-B36E-EBF86C9D18FD}" type="parTrans" cxnId="{B4B2BAB0-0394-4F9D-A0B8-AD9BC6B8DE22}">
      <dgm:prSet/>
      <dgm:spPr/>
      <dgm:t>
        <a:bodyPr/>
        <a:lstStyle/>
        <a:p>
          <a:endParaRPr lang="en-US"/>
        </a:p>
      </dgm:t>
    </dgm:pt>
    <dgm:pt modelId="{4E666F70-75BA-4478-ABA1-3EA54EB3627C}" type="sibTrans" cxnId="{B4B2BAB0-0394-4F9D-A0B8-AD9BC6B8DE22}">
      <dgm:prSet/>
      <dgm:spPr/>
      <dgm:t>
        <a:bodyPr/>
        <a:lstStyle/>
        <a:p>
          <a:endParaRPr lang="en-US"/>
        </a:p>
      </dgm:t>
    </dgm:pt>
    <dgm:pt modelId="{378DB068-5122-4D6B-8680-0F5BBE0F3C25}">
      <dgm:prSet/>
      <dgm:spPr/>
      <dgm:t>
        <a:bodyPr/>
        <a:lstStyle/>
        <a:p>
          <a:r>
            <a:rPr lang="en-US"/>
            <a:t>Gather input and perform actions</a:t>
          </a:r>
        </a:p>
      </dgm:t>
    </dgm:pt>
    <dgm:pt modelId="{8BACD2B5-2DBA-418D-B6EB-1904421E0C2A}" type="parTrans" cxnId="{05EEA6C5-9DC5-4FBD-AA1F-15A4AA39525A}">
      <dgm:prSet/>
      <dgm:spPr/>
      <dgm:t>
        <a:bodyPr/>
        <a:lstStyle/>
        <a:p>
          <a:endParaRPr lang="en-US"/>
        </a:p>
      </dgm:t>
    </dgm:pt>
    <dgm:pt modelId="{705B6856-1E83-46A2-B4BA-C3F8A8A87480}" type="sibTrans" cxnId="{05EEA6C5-9DC5-4FBD-AA1F-15A4AA39525A}">
      <dgm:prSet/>
      <dgm:spPr/>
      <dgm:t>
        <a:bodyPr/>
        <a:lstStyle/>
        <a:p>
          <a:endParaRPr lang="en-US"/>
        </a:p>
      </dgm:t>
    </dgm:pt>
    <dgm:pt modelId="{9F0AEA4A-B6E0-43F3-81F1-C20527168559}">
      <dgm:prSet/>
      <dgm:spPr/>
      <dgm:t>
        <a:bodyPr/>
        <a:lstStyle/>
        <a:p>
          <a:r>
            <a:rPr lang="en-US"/>
            <a:t>Access to Tools &amp; Knowledge</a:t>
          </a:r>
        </a:p>
      </dgm:t>
    </dgm:pt>
    <dgm:pt modelId="{81BA4C13-CF07-485C-B6E7-6D5F602392A0}" type="parTrans" cxnId="{52F45C57-7477-4D2B-83E8-951DD8189834}">
      <dgm:prSet/>
      <dgm:spPr/>
      <dgm:t>
        <a:bodyPr/>
        <a:lstStyle/>
        <a:p>
          <a:endParaRPr lang="en-US"/>
        </a:p>
      </dgm:t>
    </dgm:pt>
    <dgm:pt modelId="{0E3578D4-970E-4AD8-909D-FFE9D5A9BB4C}" type="sibTrans" cxnId="{52F45C57-7477-4D2B-83E8-951DD8189834}">
      <dgm:prSet/>
      <dgm:spPr/>
      <dgm:t>
        <a:bodyPr/>
        <a:lstStyle/>
        <a:p>
          <a:endParaRPr lang="en-US"/>
        </a:p>
      </dgm:t>
    </dgm:pt>
    <dgm:pt modelId="{01948858-CBAA-404B-997F-C0F669D1705E}">
      <dgm:prSet/>
      <dgm:spPr/>
      <dgm:t>
        <a:bodyPr/>
        <a:lstStyle/>
        <a:p>
          <a:r>
            <a:rPr lang="en-US"/>
            <a:t>Agents can invoke external functions or services</a:t>
          </a:r>
        </a:p>
      </dgm:t>
    </dgm:pt>
    <dgm:pt modelId="{B95CB9AE-BF2C-4211-BAEA-1C20D20C14C1}" type="parTrans" cxnId="{BFD962B9-D58D-470C-B7DF-03812929DC56}">
      <dgm:prSet/>
      <dgm:spPr/>
      <dgm:t>
        <a:bodyPr/>
        <a:lstStyle/>
        <a:p>
          <a:endParaRPr lang="en-US"/>
        </a:p>
      </dgm:t>
    </dgm:pt>
    <dgm:pt modelId="{56B40C34-CF01-4AC9-A11D-5C231A3EA82D}" type="sibTrans" cxnId="{BFD962B9-D58D-470C-B7DF-03812929DC56}">
      <dgm:prSet/>
      <dgm:spPr/>
      <dgm:t>
        <a:bodyPr/>
        <a:lstStyle/>
        <a:p>
          <a:endParaRPr lang="en-US"/>
        </a:p>
      </dgm:t>
    </dgm:pt>
    <dgm:pt modelId="{1E8CEC0C-9905-47B1-914D-82FA2ADDCB03}" type="pres">
      <dgm:prSet presAssocID="{ADBE4F09-21B7-4B37-A8AD-8BA6DB6907AB}" presName="root" presStyleCnt="0">
        <dgm:presLayoutVars>
          <dgm:dir/>
          <dgm:resizeHandles val="exact"/>
        </dgm:presLayoutVars>
      </dgm:prSet>
      <dgm:spPr/>
    </dgm:pt>
    <dgm:pt modelId="{85F02ED1-4D80-4FCE-9026-21B80D7B4E0B}" type="pres">
      <dgm:prSet presAssocID="{8D1DC65D-AAD8-4E7C-97A8-AF24B3538EEA}" presName="compNode" presStyleCnt="0"/>
      <dgm:spPr/>
    </dgm:pt>
    <dgm:pt modelId="{DA015C47-DC84-4825-A31E-C810243AF9E7}" type="pres">
      <dgm:prSet presAssocID="{8D1DC65D-AAD8-4E7C-97A8-AF24B3538EEA}" presName="bgRect" presStyleLbl="bgShp" presStyleIdx="0" presStyleCnt="3"/>
      <dgm:spPr/>
    </dgm:pt>
    <dgm:pt modelId="{D7887048-FBE9-4E16-AD7B-5434249C095E}" type="pres">
      <dgm:prSet presAssocID="{8D1DC65D-AAD8-4E7C-97A8-AF24B3538E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3AA432A4-E5C0-4A6E-B7D9-7873F2427F47}" type="pres">
      <dgm:prSet presAssocID="{8D1DC65D-AAD8-4E7C-97A8-AF24B3538EEA}" presName="spaceRect" presStyleCnt="0"/>
      <dgm:spPr/>
    </dgm:pt>
    <dgm:pt modelId="{9972458A-6D4B-4D5A-B2F7-C776B52F1008}" type="pres">
      <dgm:prSet presAssocID="{8D1DC65D-AAD8-4E7C-97A8-AF24B3538EEA}" presName="parTx" presStyleLbl="revTx" presStyleIdx="0" presStyleCnt="6">
        <dgm:presLayoutVars>
          <dgm:chMax val="0"/>
          <dgm:chPref val="0"/>
        </dgm:presLayoutVars>
      </dgm:prSet>
      <dgm:spPr/>
    </dgm:pt>
    <dgm:pt modelId="{33CB0047-008F-443F-9E6A-A8C4C9B72183}" type="pres">
      <dgm:prSet presAssocID="{8D1DC65D-AAD8-4E7C-97A8-AF24B3538EEA}" presName="desTx" presStyleLbl="revTx" presStyleIdx="1" presStyleCnt="6">
        <dgm:presLayoutVars/>
      </dgm:prSet>
      <dgm:spPr/>
    </dgm:pt>
    <dgm:pt modelId="{CE7A1BB2-BE1D-4BC3-96F3-DF99179A5560}" type="pres">
      <dgm:prSet presAssocID="{C22AED71-1E48-4BC0-8FB1-018833C7A250}" presName="sibTrans" presStyleCnt="0"/>
      <dgm:spPr/>
    </dgm:pt>
    <dgm:pt modelId="{4179DB3B-8820-4359-9DF5-578485FB9293}" type="pres">
      <dgm:prSet presAssocID="{AD04CE9D-BD97-4A06-88C8-3470F5A6115D}" presName="compNode" presStyleCnt="0"/>
      <dgm:spPr/>
    </dgm:pt>
    <dgm:pt modelId="{356D59F9-76A4-47B8-9267-F8E353A654C3}" type="pres">
      <dgm:prSet presAssocID="{AD04CE9D-BD97-4A06-88C8-3470F5A6115D}" presName="bgRect" presStyleLbl="bgShp" presStyleIdx="1" presStyleCnt="3"/>
      <dgm:spPr/>
    </dgm:pt>
    <dgm:pt modelId="{B566EBD0-7062-4694-A480-B133BF2E336F}" type="pres">
      <dgm:prSet presAssocID="{AD04CE9D-BD97-4A06-88C8-3470F5A611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058E588E-CD89-4243-8992-B82A2237AA7F}" type="pres">
      <dgm:prSet presAssocID="{AD04CE9D-BD97-4A06-88C8-3470F5A6115D}" presName="spaceRect" presStyleCnt="0"/>
      <dgm:spPr/>
    </dgm:pt>
    <dgm:pt modelId="{0394E61D-ED3A-4258-B6B4-D1DA6984A50F}" type="pres">
      <dgm:prSet presAssocID="{AD04CE9D-BD97-4A06-88C8-3470F5A6115D}" presName="parTx" presStyleLbl="revTx" presStyleIdx="2" presStyleCnt="6">
        <dgm:presLayoutVars>
          <dgm:chMax val="0"/>
          <dgm:chPref val="0"/>
        </dgm:presLayoutVars>
      </dgm:prSet>
      <dgm:spPr/>
    </dgm:pt>
    <dgm:pt modelId="{0CDCB654-DFE1-432F-BE08-C94E228E54D0}" type="pres">
      <dgm:prSet presAssocID="{AD04CE9D-BD97-4A06-88C8-3470F5A6115D}" presName="desTx" presStyleLbl="revTx" presStyleIdx="3" presStyleCnt="6">
        <dgm:presLayoutVars/>
      </dgm:prSet>
      <dgm:spPr/>
    </dgm:pt>
    <dgm:pt modelId="{A1FCA05F-9CA3-47E6-A4D2-A618354418B6}" type="pres">
      <dgm:prSet presAssocID="{4E666F70-75BA-4478-ABA1-3EA54EB3627C}" presName="sibTrans" presStyleCnt="0"/>
      <dgm:spPr/>
    </dgm:pt>
    <dgm:pt modelId="{8FB74A0A-3DF4-44A5-8553-B50EBD4D22BD}" type="pres">
      <dgm:prSet presAssocID="{9F0AEA4A-B6E0-43F3-81F1-C20527168559}" presName="compNode" presStyleCnt="0"/>
      <dgm:spPr/>
    </dgm:pt>
    <dgm:pt modelId="{8624BE28-C14A-4E68-8AD1-8B1045FBB425}" type="pres">
      <dgm:prSet presAssocID="{9F0AEA4A-B6E0-43F3-81F1-C20527168559}" presName="bgRect" presStyleLbl="bgShp" presStyleIdx="2" presStyleCnt="3"/>
      <dgm:spPr/>
    </dgm:pt>
    <dgm:pt modelId="{390D58D1-DE53-463E-AF6A-4DE5C116453A}" type="pres">
      <dgm:prSet presAssocID="{9F0AEA4A-B6E0-43F3-81F1-C205271685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406552D-4AD4-46BC-8E45-F24B14BABCA6}" type="pres">
      <dgm:prSet presAssocID="{9F0AEA4A-B6E0-43F3-81F1-C20527168559}" presName="spaceRect" presStyleCnt="0"/>
      <dgm:spPr/>
    </dgm:pt>
    <dgm:pt modelId="{769145D9-2251-44F5-9FC8-47550FDA51F7}" type="pres">
      <dgm:prSet presAssocID="{9F0AEA4A-B6E0-43F3-81F1-C20527168559}" presName="parTx" presStyleLbl="revTx" presStyleIdx="4" presStyleCnt="6">
        <dgm:presLayoutVars>
          <dgm:chMax val="0"/>
          <dgm:chPref val="0"/>
        </dgm:presLayoutVars>
      </dgm:prSet>
      <dgm:spPr/>
    </dgm:pt>
    <dgm:pt modelId="{6E040D3C-C3EA-4E3C-9E56-8F7B799CAE20}" type="pres">
      <dgm:prSet presAssocID="{9F0AEA4A-B6E0-43F3-81F1-C20527168559}" presName="desTx" presStyleLbl="revTx" presStyleIdx="5" presStyleCnt="6">
        <dgm:presLayoutVars/>
      </dgm:prSet>
      <dgm:spPr/>
    </dgm:pt>
  </dgm:ptLst>
  <dgm:cxnLst>
    <dgm:cxn modelId="{E3988200-3BD9-49DF-8A85-75E275D863DE}" type="presOf" srcId="{AD04CE9D-BD97-4A06-88C8-3470F5A6115D}" destId="{0394E61D-ED3A-4258-B6B4-D1DA6984A50F}" srcOrd="0" destOrd="0" presId="urn:microsoft.com/office/officeart/2018/2/layout/IconVerticalSolidList"/>
    <dgm:cxn modelId="{7072DE2E-77ED-4F9B-BD36-A27E42C7ACDA}" srcId="{8D1DC65D-AAD8-4E7C-97A8-AF24B3538EEA}" destId="{62B9E267-A2A5-4632-B111-05273F3FE535}" srcOrd="0" destOrd="0" parTransId="{EEA3F5BE-C519-40C8-909D-AA23D8768B20}" sibTransId="{1333280B-8F97-48CD-8D46-935D8E1685F9}"/>
    <dgm:cxn modelId="{9D1EFA42-4275-45B1-9866-7C1C0B392854}" type="presOf" srcId="{62B9E267-A2A5-4632-B111-05273F3FE535}" destId="{33CB0047-008F-443F-9E6A-A8C4C9B72183}" srcOrd="0" destOrd="0" presId="urn:microsoft.com/office/officeart/2018/2/layout/IconVerticalSolidList"/>
    <dgm:cxn modelId="{F31A0E48-70C6-4ACB-BE36-8AF2CEEC36EE}" type="presOf" srcId="{8D1DC65D-AAD8-4E7C-97A8-AF24B3538EEA}" destId="{9972458A-6D4B-4D5A-B2F7-C776B52F1008}" srcOrd="0" destOrd="0" presId="urn:microsoft.com/office/officeart/2018/2/layout/IconVerticalSolidList"/>
    <dgm:cxn modelId="{52F45C57-7477-4D2B-83E8-951DD8189834}" srcId="{ADBE4F09-21B7-4B37-A8AD-8BA6DB6907AB}" destId="{9F0AEA4A-B6E0-43F3-81F1-C20527168559}" srcOrd="2" destOrd="0" parTransId="{81BA4C13-CF07-485C-B6E7-6D5F602392A0}" sibTransId="{0E3578D4-970E-4AD8-909D-FFE9D5A9BB4C}"/>
    <dgm:cxn modelId="{A70EFD5A-5C19-4CF2-B099-C66F68FA006F}" type="presOf" srcId="{9F0AEA4A-B6E0-43F3-81F1-C20527168559}" destId="{769145D9-2251-44F5-9FC8-47550FDA51F7}" srcOrd="0" destOrd="0" presId="urn:microsoft.com/office/officeart/2018/2/layout/IconVerticalSolidList"/>
    <dgm:cxn modelId="{18BFE89B-5BC7-4FD5-975B-CE02E974BE76}" srcId="{ADBE4F09-21B7-4B37-A8AD-8BA6DB6907AB}" destId="{8D1DC65D-AAD8-4E7C-97A8-AF24B3538EEA}" srcOrd="0" destOrd="0" parTransId="{3D693F82-24F4-450A-9C6A-68C91F748CA6}" sibTransId="{C22AED71-1E48-4BC0-8FB1-018833C7A250}"/>
    <dgm:cxn modelId="{436054A1-C914-4E29-920B-A32CCAB43BC1}" type="presOf" srcId="{ADBE4F09-21B7-4B37-A8AD-8BA6DB6907AB}" destId="{1E8CEC0C-9905-47B1-914D-82FA2ADDCB03}" srcOrd="0" destOrd="0" presId="urn:microsoft.com/office/officeart/2018/2/layout/IconVerticalSolidList"/>
    <dgm:cxn modelId="{BEB738A5-40E5-4163-B88F-E6FB64C5AE7E}" type="presOf" srcId="{378DB068-5122-4D6B-8680-0F5BBE0F3C25}" destId="{0CDCB654-DFE1-432F-BE08-C94E228E54D0}" srcOrd="0" destOrd="0" presId="urn:microsoft.com/office/officeart/2018/2/layout/IconVerticalSolidList"/>
    <dgm:cxn modelId="{B4B2BAB0-0394-4F9D-A0B8-AD9BC6B8DE22}" srcId="{ADBE4F09-21B7-4B37-A8AD-8BA6DB6907AB}" destId="{AD04CE9D-BD97-4A06-88C8-3470F5A6115D}" srcOrd="1" destOrd="0" parTransId="{91F45944-709A-4650-B36E-EBF86C9D18FD}" sibTransId="{4E666F70-75BA-4478-ABA1-3EA54EB3627C}"/>
    <dgm:cxn modelId="{BFD962B9-D58D-470C-B7DF-03812929DC56}" srcId="{9F0AEA4A-B6E0-43F3-81F1-C20527168559}" destId="{01948858-CBAA-404B-997F-C0F669D1705E}" srcOrd="0" destOrd="0" parTransId="{B95CB9AE-BF2C-4211-BAEA-1C20D20C14C1}" sibTransId="{56B40C34-CF01-4AC9-A11D-5C231A3EA82D}"/>
    <dgm:cxn modelId="{1173DFC2-3B56-41D0-B31F-0A7A2F75507D}" type="presOf" srcId="{01948858-CBAA-404B-997F-C0F669D1705E}" destId="{6E040D3C-C3EA-4E3C-9E56-8F7B799CAE20}" srcOrd="0" destOrd="0" presId="urn:microsoft.com/office/officeart/2018/2/layout/IconVerticalSolidList"/>
    <dgm:cxn modelId="{05EEA6C5-9DC5-4FBD-AA1F-15A4AA39525A}" srcId="{AD04CE9D-BD97-4A06-88C8-3470F5A6115D}" destId="{378DB068-5122-4D6B-8680-0F5BBE0F3C25}" srcOrd="0" destOrd="0" parTransId="{8BACD2B5-2DBA-418D-B6EB-1904421E0C2A}" sibTransId="{705B6856-1E83-46A2-B4BA-C3F8A8A87480}"/>
    <dgm:cxn modelId="{FD0C57F0-7B5B-4144-AD24-34B2AFA913D1}" type="presParOf" srcId="{1E8CEC0C-9905-47B1-914D-82FA2ADDCB03}" destId="{85F02ED1-4D80-4FCE-9026-21B80D7B4E0B}" srcOrd="0" destOrd="0" presId="urn:microsoft.com/office/officeart/2018/2/layout/IconVerticalSolidList"/>
    <dgm:cxn modelId="{DD21C6BA-B3C6-43AD-B8CA-B195D3E5803A}" type="presParOf" srcId="{85F02ED1-4D80-4FCE-9026-21B80D7B4E0B}" destId="{DA015C47-DC84-4825-A31E-C810243AF9E7}" srcOrd="0" destOrd="0" presId="urn:microsoft.com/office/officeart/2018/2/layout/IconVerticalSolidList"/>
    <dgm:cxn modelId="{962D423C-C8FC-4F2F-9C86-8DC80E59DF0D}" type="presParOf" srcId="{85F02ED1-4D80-4FCE-9026-21B80D7B4E0B}" destId="{D7887048-FBE9-4E16-AD7B-5434249C095E}" srcOrd="1" destOrd="0" presId="urn:microsoft.com/office/officeart/2018/2/layout/IconVerticalSolidList"/>
    <dgm:cxn modelId="{42FECE44-06D7-49D5-90BB-5C693AF58A01}" type="presParOf" srcId="{85F02ED1-4D80-4FCE-9026-21B80D7B4E0B}" destId="{3AA432A4-E5C0-4A6E-B7D9-7873F2427F47}" srcOrd="2" destOrd="0" presId="urn:microsoft.com/office/officeart/2018/2/layout/IconVerticalSolidList"/>
    <dgm:cxn modelId="{13723D3E-F628-42D0-A1EE-7F81674BB0E5}" type="presParOf" srcId="{85F02ED1-4D80-4FCE-9026-21B80D7B4E0B}" destId="{9972458A-6D4B-4D5A-B2F7-C776B52F1008}" srcOrd="3" destOrd="0" presId="urn:microsoft.com/office/officeart/2018/2/layout/IconVerticalSolidList"/>
    <dgm:cxn modelId="{29C1081C-9426-4823-9BE3-9EF8F28FA9E2}" type="presParOf" srcId="{85F02ED1-4D80-4FCE-9026-21B80D7B4E0B}" destId="{33CB0047-008F-443F-9E6A-A8C4C9B72183}" srcOrd="4" destOrd="0" presId="urn:microsoft.com/office/officeart/2018/2/layout/IconVerticalSolidList"/>
    <dgm:cxn modelId="{3A6526C0-DCA1-4EFC-A616-083561EEB3C7}" type="presParOf" srcId="{1E8CEC0C-9905-47B1-914D-82FA2ADDCB03}" destId="{CE7A1BB2-BE1D-4BC3-96F3-DF99179A5560}" srcOrd="1" destOrd="0" presId="urn:microsoft.com/office/officeart/2018/2/layout/IconVerticalSolidList"/>
    <dgm:cxn modelId="{E5392D31-2E92-4A90-8A3A-DA4D7D9CF4A9}" type="presParOf" srcId="{1E8CEC0C-9905-47B1-914D-82FA2ADDCB03}" destId="{4179DB3B-8820-4359-9DF5-578485FB9293}" srcOrd="2" destOrd="0" presId="urn:microsoft.com/office/officeart/2018/2/layout/IconVerticalSolidList"/>
    <dgm:cxn modelId="{F4CD1CB3-3C04-47E3-9DDB-6413171490A2}" type="presParOf" srcId="{4179DB3B-8820-4359-9DF5-578485FB9293}" destId="{356D59F9-76A4-47B8-9267-F8E353A654C3}" srcOrd="0" destOrd="0" presId="urn:microsoft.com/office/officeart/2018/2/layout/IconVerticalSolidList"/>
    <dgm:cxn modelId="{48ED8413-A729-4071-A6DD-D8F00464D47F}" type="presParOf" srcId="{4179DB3B-8820-4359-9DF5-578485FB9293}" destId="{B566EBD0-7062-4694-A480-B133BF2E336F}" srcOrd="1" destOrd="0" presId="urn:microsoft.com/office/officeart/2018/2/layout/IconVerticalSolidList"/>
    <dgm:cxn modelId="{4CA177FC-2DEC-402A-A59B-DE5D26650CCC}" type="presParOf" srcId="{4179DB3B-8820-4359-9DF5-578485FB9293}" destId="{058E588E-CD89-4243-8992-B82A2237AA7F}" srcOrd="2" destOrd="0" presId="urn:microsoft.com/office/officeart/2018/2/layout/IconVerticalSolidList"/>
    <dgm:cxn modelId="{87A6186D-59CA-4C80-9146-3FC548999A80}" type="presParOf" srcId="{4179DB3B-8820-4359-9DF5-578485FB9293}" destId="{0394E61D-ED3A-4258-B6B4-D1DA6984A50F}" srcOrd="3" destOrd="0" presId="urn:microsoft.com/office/officeart/2018/2/layout/IconVerticalSolidList"/>
    <dgm:cxn modelId="{0E9A43F5-1AA1-43DD-A9F3-BCF4D0846F2C}" type="presParOf" srcId="{4179DB3B-8820-4359-9DF5-578485FB9293}" destId="{0CDCB654-DFE1-432F-BE08-C94E228E54D0}" srcOrd="4" destOrd="0" presId="urn:microsoft.com/office/officeart/2018/2/layout/IconVerticalSolidList"/>
    <dgm:cxn modelId="{3DB42820-4651-4037-87C1-136D4C6F1B07}" type="presParOf" srcId="{1E8CEC0C-9905-47B1-914D-82FA2ADDCB03}" destId="{A1FCA05F-9CA3-47E6-A4D2-A618354418B6}" srcOrd="3" destOrd="0" presId="urn:microsoft.com/office/officeart/2018/2/layout/IconVerticalSolidList"/>
    <dgm:cxn modelId="{A2BB2291-6537-4ECE-BCDC-7547D5B2D7AE}" type="presParOf" srcId="{1E8CEC0C-9905-47B1-914D-82FA2ADDCB03}" destId="{8FB74A0A-3DF4-44A5-8553-B50EBD4D22BD}" srcOrd="4" destOrd="0" presId="urn:microsoft.com/office/officeart/2018/2/layout/IconVerticalSolidList"/>
    <dgm:cxn modelId="{84E12B1E-0244-4439-839D-93AF54C856EC}" type="presParOf" srcId="{8FB74A0A-3DF4-44A5-8553-B50EBD4D22BD}" destId="{8624BE28-C14A-4E68-8AD1-8B1045FBB425}" srcOrd="0" destOrd="0" presId="urn:microsoft.com/office/officeart/2018/2/layout/IconVerticalSolidList"/>
    <dgm:cxn modelId="{4B418E8E-C434-4E7A-9796-257681110756}" type="presParOf" srcId="{8FB74A0A-3DF4-44A5-8553-B50EBD4D22BD}" destId="{390D58D1-DE53-463E-AF6A-4DE5C116453A}" srcOrd="1" destOrd="0" presId="urn:microsoft.com/office/officeart/2018/2/layout/IconVerticalSolidList"/>
    <dgm:cxn modelId="{CF671CDD-861E-435F-BD72-5AC53D7F59CE}" type="presParOf" srcId="{8FB74A0A-3DF4-44A5-8553-B50EBD4D22BD}" destId="{C406552D-4AD4-46BC-8E45-F24B14BABCA6}" srcOrd="2" destOrd="0" presId="urn:microsoft.com/office/officeart/2018/2/layout/IconVerticalSolidList"/>
    <dgm:cxn modelId="{B27328BB-A1A4-4B14-9C26-7B513DBB8842}" type="presParOf" srcId="{8FB74A0A-3DF4-44A5-8553-B50EBD4D22BD}" destId="{769145D9-2251-44F5-9FC8-47550FDA51F7}" srcOrd="3" destOrd="0" presId="urn:microsoft.com/office/officeart/2018/2/layout/IconVerticalSolidList"/>
    <dgm:cxn modelId="{6C9C262C-8B52-4B80-8B91-3BF7756AB225}" type="presParOf" srcId="{8FB74A0A-3DF4-44A5-8553-B50EBD4D22BD}" destId="{6E040D3C-C3EA-4E3C-9E56-8F7B799CAE2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8338E-6F71-4F98-8935-D1A349FB851C}">
      <dsp:nvSpPr>
        <dsp:cNvPr id="0" name=""/>
        <dsp:cNvSpPr/>
      </dsp:nvSpPr>
      <dsp:spPr>
        <a:xfrm>
          <a:off x="0" y="309669"/>
          <a:ext cx="8917516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098" tIns="333248" rIns="69209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Understanding what AI agents 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Different categories of AI agents</a:t>
          </a:r>
        </a:p>
      </dsp:txBody>
      <dsp:txXfrm>
        <a:off x="0" y="309669"/>
        <a:ext cx="8917516" cy="932400"/>
      </dsp:txXfrm>
    </dsp:sp>
    <dsp:sp modelId="{C52ECCA5-344A-4F56-B94C-9D84C2AF7EED}">
      <dsp:nvSpPr>
        <dsp:cNvPr id="0" name=""/>
        <dsp:cNvSpPr/>
      </dsp:nvSpPr>
      <dsp:spPr>
        <a:xfrm>
          <a:off x="445875" y="73509"/>
          <a:ext cx="6242261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5943" tIns="0" rIns="2359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Definition and Types of AI Agents</a:t>
          </a:r>
        </a:p>
      </dsp:txBody>
      <dsp:txXfrm>
        <a:off x="468932" y="96566"/>
        <a:ext cx="6196147" cy="426206"/>
      </dsp:txXfrm>
    </dsp:sp>
    <dsp:sp modelId="{466ED015-ADA7-4ACD-A35A-794D12C18CFA}">
      <dsp:nvSpPr>
        <dsp:cNvPr id="0" name=""/>
        <dsp:cNvSpPr/>
      </dsp:nvSpPr>
      <dsp:spPr>
        <a:xfrm>
          <a:off x="0" y="1564629"/>
          <a:ext cx="8917516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098" tIns="333248" rIns="69209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Practical applications of AI agents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Guiding principles for designing AI agents</a:t>
          </a:r>
        </a:p>
      </dsp:txBody>
      <dsp:txXfrm>
        <a:off x="0" y="1564629"/>
        <a:ext cx="8917516" cy="932400"/>
      </dsp:txXfrm>
    </dsp:sp>
    <dsp:sp modelId="{BE922676-761E-4DB5-A8BF-86574C86BFE0}">
      <dsp:nvSpPr>
        <dsp:cNvPr id="0" name=""/>
        <dsp:cNvSpPr/>
      </dsp:nvSpPr>
      <dsp:spPr>
        <a:xfrm>
          <a:off x="445875" y="1328469"/>
          <a:ext cx="6242261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5943" tIns="0" rIns="2359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Cases and Design Principles</a:t>
          </a:r>
        </a:p>
      </dsp:txBody>
      <dsp:txXfrm>
        <a:off x="468932" y="1351526"/>
        <a:ext cx="6196147" cy="426206"/>
      </dsp:txXfrm>
    </dsp:sp>
    <dsp:sp modelId="{B0299CD7-17C6-4964-A65B-229D5FC077A6}">
      <dsp:nvSpPr>
        <dsp:cNvPr id="0" name=""/>
        <dsp:cNvSpPr/>
      </dsp:nvSpPr>
      <dsp:spPr>
        <a:xfrm>
          <a:off x="0" y="2819590"/>
          <a:ext cx="8917516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098" tIns="333248" rIns="69209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Common frameworks used in AI 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Design patterns for AI agents</a:t>
          </a:r>
        </a:p>
      </dsp:txBody>
      <dsp:txXfrm>
        <a:off x="0" y="2819590"/>
        <a:ext cx="8917516" cy="932400"/>
      </dsp:txXfrm>
    </dsp:sp>
    <dsp:sp modelId="{C29646A7-5A5F-4E3A-89F7-AF56D19687D9}">
      <dsp:nvSpPr>
        <dsp:cNvPr id="0" name=""/>
        <dsp:cNvSpPr/>
      </dsp:nvSpPr>
      <dsp:spPr>
        <a:xfrm>
          <a:off x="445875" y="2583429"/>
          <a:ext cx="6242261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5943" tIns="0" rIns="2359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Frameworks and Patterns</a:t>
          </a:r>
        </a:p>
      </dsp:txBody>
      <dsp:txXfrm>
        <a:off x="468932" y="2606486"/>
        <a:ext cx="6196147" cy="426206"/>
      </dsp:txXfrm>
    </dsp:sp>
    <dsp:sp modelId="{47730A14-B9CE-4E07-AA79-CC35800EAF8A}">
      <dsp:nvSpPr>
        <dsp:cNvPr id="0" name=""/>
        <dsp:cNvSpPr/>
      </dsp:nvSpPr>
      <dsp:spPr>
        <a:xfrm>
          <a:off x="0" y="4074550"/>
          <a:ext cx="8917516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098" tIns="333248" rIns="69209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Tools for building AI agents</a:t>
          </a:r>
        </a:p>
      </dsp:txBody>
      <dsp:txXfrm>
        <a:off x="0" y="4074550"/>
        <a:ext cx="8917516" cy="680400"/>
      </dsp:txXfrm>
    </dsp:sp>
    <dsp:sp modelId="{0DD671A1-2E21-4B7B-85BC-0D0F2B93EBDA}">
      <dsp:nvSpPr>
        <dsp:cNvPr id="0" name=""/>
        <dsp:cNvSpPr/>
      </dsp:nvSpPr>
      <dsp:spPr>
        <a:xfrm>
          <a:off x="445875" y="3838390"/>
          <a:ext cx="6242261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5943" tIns="0" rIns="2359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Tool Usage and Retrieval-Augmented Generation</a:t>
          </a:r>
        </a:p>
      </dsp:txBody>
      <dsp:txXfrm>
        <a:off x="468932" y="3861447"/>
        <a:ext cx="6196147" cy="426206"/>
      </dsp:txXfrm>
    </dsp:sp>
    <dsp:sp modelId="{0C98C23D-830B-443A-A376-C3753A3FFE55}">
      <dsp:nvSpPr>
        <dsp:cNvPr id="0" name=""/>
        <dsp:cNvSpPr/>
      </dsp:nvSpPr>
      <dsp:spPr>
        <a:xfrm>
          <a:off x="0" y="5077510"/>
          <a:ext cx="8917516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02FB7-4B48-407E-812A-18BBA9ECFA89}">
      <dsp:nvSpPr>
        <dsp:cNvPr id="0" name=""/>
        <dsp:cNvSpPr/>
      </dsp:nvSpPr>
      <dsp:spPr>
        <a:xfrm>
          <a:off x="445875" y="4841350"/>
          <a:ext cx="6242261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5943" tIns="0" rIns="23594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Trustworthiness and Production Deployment</a:t>
          </a:r>
        </a:p>
      </dsp:txBody>
      <dsp:txXfrm>
        <a:off x="468932" y="4864407"/>
        <a:ext cx="6196147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15C47-DC84-4825-A31E-C810243AF9E7}">
      <dsp:nvSpPr>
        <dsp:cNvPr id="0" name=""/>
        <dsp:cNvSpPr/>
      </dsp:nvSpPr>
      <dsp:spPr>
        <a:xfrm>
          <a:off x="0" y="628"/>
          <a:ext cx="6289466" cy="1470190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87048-FBE9-4E16-AD7B-5434249C095E}">
      <dsp:nvSpPr>
        <dsp:cNvPr id="0" name=""/>
        <dsp:cNvSpPr/>
      </dsp:nvSpPr>
      <dsp:spPr>
        <a:xfrm>
          <a:off x="444732" y="331421"/>
          <a:ext cx="808604" cy="8086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2458A-6D4B-4D5A-B2F7-C776B52F1008}">
      <dsp:nvSpPr>
        <dsp:cNvPr id="0" name=""/>
        <dsp:cNvSpPr/>
      </dsp:nvSpPr>
      <dsp:spPr>
        <a:xfrm>
          <a:off x="1698069" y="628"/>
          <a:ext cx="2830259" cy="14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95" tIns="155595" rIns="155595" bIns="1555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Environment</a:t>
          </a:r>
        </a:p>
      </dsp:txBody>
      <dsp:txXfrm>
        <a:off x="1698069" y="628"/>
        <a:ext cx="2830259" cy="1470190"/>
      </dsp:txXfrm>
    </dsp:sp>
    <dsp:sp modelId="{33CB0047-008F-443F-9E6A-A8C4C9B72183}">
      <dsp:nvSpPr>
        <dsp:cNvPr id="0" name=""/>
        <dsp:cNvSpPr/>
      </dsp:nvSpPr>
      <dsp:spPr>
        <a:xfrm>
          <a:off x="4528329" y="628"/>
          <a:ext cx="1761136" cy="14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95" tIns="155595" rIns="155595" bIns="1555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Where the agent operates (e.g., booking system)</a:t>
          </a:r>
        </a:p>
      </dsp:txBody>
      <dsp:txXfrm>
        <a:off x="4528329" y="628"/>
        <a:ext cx="1761136" cy="1470190"/>
      </dsp:txXfrm>
    </dsp:sp>
    <dsp:sp modelId="{356D59F9-76A4-47B8-9267-F8E353A654C3}">
      <dsp:nvSpPr>
        <dsp:cNvPr id="0" name=""/>
        <dsp:cNvSpPr/>
      </dsp:nvSpPr>
      <dsp:spPr>
        <a:xfrm>
          <a:off x="0" y="1838365"/>
          <a:ext cx="6289466" cy="1470190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66EBD0-7062-4694-A480-B133BF2E336F}">
      <dsp:nvSpPr>
        <dsp:cNvPr id="0" name=""/>
        <dsp:cNvSpPr/>
      </dsp:nvSpPr>
      <dsp:spPr>
        <a:xfrm>
          <a:off x="444732" y="2169158"/>
          <a:ext cx="808604" cy="8086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4E61D-ED3A-4258-B6B4-D1DA6984A50F}">
      <dsp:nvSpPr>
        <dsp:cNvPr id="0" name=""/>
        <dsp:cNvSpPr/>
      </dsp:nvSpPr>
      <dsp:spPr>
        <a:xfrm>
          <a:off x="1698069" y="1838365"/>
          <a:ext cx="2830259" cy="14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95" tIns="155595" rIns="155595" bIns="1555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Sensors &amp; Actuators</a:t>
          </a:r>
        </a:p>
      </dsp:txBody>
      <dsp:txXfrm>
        <a:off x="1698069" y="1838365"/>
        <a:ext cx="2830259" cy="1470190"/>
      </dsp:txXfrm>
    </dsp:sp>
    <dsp:sp modelId="{0CDCB654-DFE1-432F-BE08-C94E228E54D0}">
      <dsp:nvSpPr>
        <dsp:cNvPr id="0" name=""/>
        <dsp:cNvSpPr/>
      </dsp:nvSpPr>
      <dsp:spPr>
        <a:xfrm>
          <a:off x="4528329" y="1838365"/>
          <a:ext cx="1761136" cy="14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95" tIns="155595" rIns="155595" bIns="1555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Gather input and perform actions</a:t>
          </a:r>
        </a:p>
      </dsp:txBody>
      <dsp:txXfrm>
        <a:off x="4528329" y="1838365"/>
        <a:ext cx="1761136" cy="1470190"/>
      </dsp:txXfrm>
    </dsp:sp>
    <dsp:sp modelId="{8624BE28-C14A-4E68-8AD1-8B1045FBB425}">
      <dsp:nvSpPr>
        <dsp:cNvPr id="0" name=""/>
        <dsp:cNvSpPr/>
      </dsp:nvSpPr>
      <dsp:spPr>
        <a:xfrm>
          <a:off x="0" y="3676103"/>
          <a:ext cx="6289466" cy="1470190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D58D1-DE53-463E-AF6A-4DE5C116453A}">
      <dsp:nvSpPr>
        <dsp:cNvPr id="0" name=""/>
        <dsp:cNvSpPr/>
      </dsp:nvSpPr>
      <dsp:spPr>
        <a:xfrm>
          <a:off x="444732" y="4006896"/>
          <a:ext cx="808604" cy="8086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145D9-2251-44F5-9FC8-47550FDA51F7}">
      <dsp:nvSpPr>
        <dsp:cNvPr id="0" name=""/>
        <dsp:cNvSpPr/>
      </dsp:nvSpPr>
      <dsp:spPr>
        <a:xfrm>
          <a:off x="1698069" y="3676103"/>
          <a:ext cx="2830259" cy="14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95" tIns="155595" rIns="155595" bIns="1555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Access to Tools &amp; Knowledge</a:t>
          </a:r>
        </a:p>
      </dsp:txBody>
      <dsp:txXfrm>
        <a:off x="1698069" y="3676103"/>
        <a:ext cx="2830259" cy="1470190"/>
      </dsp:txXfrm>
    </dsp:sp>
    <dsp:sp modelId="{6E040D3C-C3EA-4E3C-9E56-8F7B799CAE20}">
      <dsp:nvSpPr>
        <dsp:cNvPr id="0" name=""/>
        <dsp:cNvSpPr/>
      </dsp:nvSpPr>
      <dsp:spPr>
        <a:xfrm>
          <a:off x="4528329" y="3676103"/>
          <a:ext cx="1761136" cy="147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95" tIns="155595" rIns="155595" bIns="15559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Agents can invoke external functions or services</a:t>
          </a:r>
        </a:p>
      </dsp:txBody>
      <dsp:txXfrm>
        <a:off x="4528329" y="3676103"/>
        <a:ext cx="1761136" cy="1470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1FCEB-E661-4093-8D13-54D013CBAE9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4E740-2139-4011-9AF0-4AA36AF78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3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B81C08-86B8-491C-B3F3-03BEA1C2E9C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820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29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93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31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25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40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89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37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2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4F56E4-3F4F-ED41-82A7-1A0A6FD1649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25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1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77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2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39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03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6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77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66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05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8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8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63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9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934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52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5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13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3920E1-EF7D-4DD5-B618-8B0DFCD59E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6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/Relationships>
</file>

<file path=ppt/slideLayouts/_rels/slideLayout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.png"/><Relationship Id="rId21" Type="http://schemas.openxmlformats.org/officeDocument/2006/relationships/image" Target="../media/image63.svg"/><Relationship Id="rId42" Type="http://schemas.openxmlformats.org/officeDocument/2006/relationships/image" Target="../media/image84.png"/><Relationship Id="rId47" Type="http://schemas.openxmlformats.org/officeDocument/2006/relationships/image" Target="../media/image89.svg"/><Relationship Id="rId63" Type="http://schemas.openxmlformats.org/officeDocument/2006/relationships/image" Target="../media/image105.svg"/><Relationship Id="rId68" Type="http://schemas.openxmlformats.org/officeDocument/2006/relationships/image" Target="../media/image110.png"/><Relationship Id="rId84" Type="http://schemas.openxmlformats.org/officeDocument/2006/relationships/image" Target="../media/image126.png"/><Relationship Id="rId89" Type="http://schemas.openxmlformats.org/officeDocument/2006/relationships/image" Target="../media/image131.svg"/><Relationship Id="rId16" Type="http://schemas.openxmlformats.org/officeDocument/2006/relationships/image" Target="../media/image58.png"/><Relationship Id="rId11" Type="http://schemas.openxmlformats.org/officeDocument/2006/relationships/image" Target="../media/image53.svg"/><Relationship Id="rId32" Type="http://schemas.openxmlformats.org/officeDocument/2006/relationships/image" Target="../media/image74.png"/><Relationship Id="rId37" Type="http://schemas.openxmlformats.org/officeDocument/2006/relationships/image" Target="../media/image79.svg"/><Relationship Id="rId53" Type="http://schemas.openxmlformats.org/officeDocument/2006/relationships/image" Target="../media/image95.svg"/><Relationship Id="rId58" Type="http://schemas.openxmlformats.org/officeDocument/2006/relationships/image" Target="../media/image100.png"/><Relationship Id="rId74" Type="http://schemas.openxmlformats.org/officeDocument/2006/relationships/image" Target="../media/image116.png"/><Relationship Id="rId79" Type="http://schemas.openxmlformats.org/officeDocument/2006/relationships/image" Target="../media/image121.svg"/><Relationship Id="rId102" Type="http://schemas.openxmlformats.org/officeDocument/2006/relationships/image" Target="../media/image144.png"/><Relationship Id="rId5" Type="http://schemas.openxmlformats.org/officeDocument/2006/relationships/image" Target="../media/image47.svg"/><Relationship Id="rId90" Type="http://schemas.openxmlformats.org/officeDocument/2006/relationships/image" Target="../media/image132.png"/><Relationship Id="rId95" Type="http://schemas.openxmlformats.org/officeDocument/2006/relationships/image" Target="../media/image137.sv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43" Type="http://schemas.openxmlformats.org/officeDocument/2006/relationships/image" Target="../media/image85.svg"/><Relationship Id="rId48" Type="http://schemas.openxmlformats.org/officeDocument/2006/relationships/image" Target="../media/image90.png"/><Relationship Id="rId64" Type="http://schemas.openxmlformats.org/officeDocument/2006/relationships/image" Target="../media/image106.png"/><Relationship Id="rId69" Type="http://schemas.openxmlformats.org/officeDocument/2006/relationships/image" Target="../media/image111.svg"/><Relationship Id="rId80" Type="http://schemas.openxmlformats.org/officeDocument/2006/relationships/image" Target="../media/image122.png"/><Relationship Id="rId85" Type="http://schemas.openxmlformats.org/officeDocument/2006/relationships/image" Target="../media/image127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33" Type="http://schemas.openxmlformats.org/officeDocument/2006/relationships/image" Target="../media/image75.sv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59" Type="http://schemas.openxmlformats.org/officeDocument/2006/relationships/image" Target="../media/image101.svg"/><Relationship Id="rId67" Type="http://schemas.openxmlformats.org/officeDocument/2006/relationships/image" Target="../media/image109.svg"/><Relationship Id="rId103" Type="http://schemas.openxmlformats.org/officeDocument/2006/relationships/image" Target="../media/image145.svg"/><Relationship Id="rId20" Type="http://schemas.openxmlformats.org/officeDocument/2006/relationships/image" Target="../media/image62.png"/><Relationship Id="rId41" Type="http://schemas.openxmlformats.org/officeDocument/2006/relationships/image" Target="../media/image83.svg"/><Relationship Id="rId54" Type="http://schemas.openxmlformats.org/officeDocument/2006/relationships/image" Target="../media/image96.png"/><Relationship Id="rId62" Type="http://schemas.openxmlformats.org/officeDocument/2006/relationships/image" Target="../media/image104.png"/><Relationship Id="rId70" Type="http://schemas.openxmlformats.org/officeDocument/2006/relationships/image" Target="../media/image112.png"/><Relationship Id="rId75" Type="http://schemas.openxmlformats.org/officeDocument/2006/relationships/image" Target="../media/image117.svg"/><Relationship Id="rId83" Type="http://schemas.openxmlformats.org/officeDocument/2006/relationships/image" Target="../media/image125.svg"/><Relationship Id="rId88" Type="http://schemas.openxmlformats.org/officeDocument/2006/relationships/image" Target="../media/image130.png"/><Relationship Id="rId91" Type="http://schemas.openxmlformats.org/officeDocument/2006/relationships/image" Target="../media/image133.svg"/><Relationship Id="rId96" Type="http://schemas.openxmlformats.org/officeDocument/2006/relationships/image" Target="../media/image1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pn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svg"/><Relationship Id="rId57" Type="http://schemas.openxmlformats.org/officeDocument/2006/relationships/image" Target="../media/image99.svg"/><Relationship Id="rId10" Type="http://schemas.openxmlformats.org/officeDocument/2006/relationships/image" Target="../media/image52.png"/><Relationship Id="rId31" Type="http://schemas.openxmlformats.org/officeDocument/2006/relationships/image" Target="../media/image73.sv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60" Type="http://schemas.openxmlformats.org/officeDocument/2006/relationships/image" Target="../media/image102.png"/><Relationship Id="rId65" Type="http://schemas.openxmlformats.org/officeDocument/2006/relationships/image" Target="../media/image107.svg"/><Relationship Id="rId73" Type="http://schemas.openxmlformats.org/officeDocument/2006/relationships/image" Target="../media/image115.svg"/><Relationship Id="rId78" Type="http://schemas.openxmlformats.org/officeDocument/2006/relationships/image" Target="../media/image120.png"/><Relationship Id="rId81" Type="http://schemas.openxmlformats.org/officeDocument/2006/relationships/image" Target="../media/image123.svg"/><Relationship Id="rId86" Type="http://schemas.openxmlformats.org/officeDocument/2006/relationships/image" Target="../media/image128.png"/><Relationship Id="rId94" Type="http://schemas.openxmlformats.org/officeDocument/2006/relationships/image" Target="../media/image136.png"/><Relationship Id="rId99" Type="http://schemas.openxmlformats.org/officeDocument/2006/relationships/image" Target="../media/image141.svg"/><Relationship Id="rId101" Type="http://schemas.openxmlformats.org/officeDocument/2006/relationships/image" Target="../media/image143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9" Type="http://schemas.openxmlformats.org/officeDocument/2006/relationships/image" Target="../media/image81.svg"/><Relationship Id="rId34" Type="http://schemas.openxmlformats.org/officeDocument/2006/relationships/image" Target="../media/image76.png"/><Relationship Id="rId50" Type="http://schemas.openxmlformats.org/officeDocument/2006/relationships/image" Target="../media/image92.png"/><Relationship Id="rId55" Type="http://schemas.openxmlformats.org/officeDocument/2006/relationships/image" Target="../media/image97.svg"/><Relationship Id="rId76" Type="http://schemas.openxmlformats.org/officeDocument/2006/relationships/image" Target="../media/image118.png"/><Relationship Id="rId97" Type="http://schemas.openxmlformats.org/officeDocument/2006/relationships/image" Target="../media/image139.svg"/><Relationship Id="rId7" Type="http://schemas.openxmlformats.org/officeDocument/2006/relationships/image" Target="../media/image49.svg"/><Relationship Id="rId71" Type="http://schemas.openxmlformats.org/officeDocument/2006/relationships/image" Target="../media/image113.svg"/><Relationship Id="rId92" Type="http://schemas.openxmlformats.org/officeDocument/2006/relationships/image" Target="../media/image134.png"/><Relationship Id="rId2" Type="http://schemas.openxmlformats.org/officeDocument/2006/relationships/image" Target="../media/image44.png"/><Relationship Id="rId29" Type="http://schemas.openxmlformats.org/officeDocument/2006/relationships/image" Target="../media/image71.svg"/><Relationship Id="rId24" Type="http://schemas.openxmlformats.org/officeDocument/2006/relationships/image" Target="../media/image66.png"/><Relationship Id="rId40" Type="http://schemas.openxmlformats.org/officeDocument/2006/relationships/image" Target="../media/image82.png"/><Relationship Id="rId45" Type="http://schemas.openxmlformats.org/officeDocument/2006/relationships/image" Target="../media/image87.svg"/><Relationship Id="rId66" Type="http://schemas.openxmlformats.org/officeDocument/2006/relationships/image" Target="../media/image108.png"/><Relationship Id="rId87" Type="http://schemas.openxmlformats.org/officeDocument/2006/relationships/image" Target="../media/image129.svg"/><Relationship Id="rId61" Type="http://schemas.openxmlformats.org/officeDocument/2006/relationships/image" Target="../media/image103.svg"/><Relationship Id="rId82" Type="http://schemas.openxmlformats.org/officeDocument/2006/relationships/image" Target="../media/image124.png"/><Relationship Id="rId19" Type="http://schemas.openxmlformats.org/officeDocument/2006/relationships/image" Target="../media/image61.svg"/><Relationship Id="rId14" Type="http://schemas.openxmlformats.org/officeDocument/2006/relationships/image" Target="../media/image56.png"/><Relationship Id="rId30" Type="http://schemas.openxmlformats.org/officeDocument/2006/relationships/image" Target="../media/image72.png"/><Relationship Id="rId35" Type="http://schemas.openxmlformats.org/officeDocument/2006/relationships/image" Target="../media/image77.svg"/><Relationship Id="rId56" Type="http://schemas.openxmlformats.org/officeDocument/2006/relationships/image" Target="../media/image98.png"/><Relationship Id="rId77" Type="http://schemas.openxmlformats.org/officeDocument/2006/relationships/image" Target="../media/image119.svg"/><Relationship Id="rId100" Type="http://schemas.openxmlformats.org/officeDocument/2006/relationships/image" Target="../media/image142.png"/><Relationship Id="rId8" Type="http://schemas.openxmlformats.org/officeDocument/2006/relationships/image" Target="../media/image50.png"/><Relationship Id="rId51" Type="http://schemas.openxmlformats.org/officeDocument/2006/relationships/image" Target="../media/image93.svg"/><Relationship Id="rId72" Type="http://schemas.openxmlformats.org/officeDocument/2006/relationships/image" Target="../media/image114.png"/><Relationship Id="rId93" Type="http://schemas.openxmlformats.org/officeDocument/2006/relationships/image" Target="../media/image135.svg"/><Relationship Id="rId98" Type="http://schemas.openxmlformats.org/officeDocument/2006/relationships/image" Target="../media/image140.png"/><Relationship Id="rId3" Type="http://schemas.openxmlformats.org/officeDocument/2006/relationships/image" Target="../media/image45.svg"/></Relationships>
</file>

<file path=ppt/slideLayouts/_rels/slideLayout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1.svg"/><Relationship Id="rId21" Type="http://schemas.openxmlformats.org/officeDocument/2006/relationships/image" Target="../media/image165.svg"/><Relationship Id="rId42" Type="http://schemas.openxmlformats.org/officeDocument/2006/relationships/image" Target="../media/image186.png"/><Relationship Id="rId63" Type="http://schemas.openxmlformats.org/officeDocument/2006/relationships/image" Target="../media/image207.svg"/><Relationship Id="rId84" Type="http://schemas.openxmlformats.org/officeDocument/2006/relationships/image" Target="../media/image228.png"/><Relationship Id="rId16" Type="http://schemas.openxmlformats.org/officeDocument/2006/relationships/image" Target="../media/image160.png"/><Relationship Id="rId107" Type="http://schemas.openxmlformats.org/officeDocument/2006/relationships/image" Target="../media/image251.svg"/><Relationship Id="rId11" Type="http://schemas.openxmlformats.org/officeDocument/2006/relationships/image" Target="../media/image155.svg"/><Relationship Id="rId32" Type="http://schemas.openxmlformats.org/officeDocument/2006/relationships/image" Target="../media/image176.png"/><Relationship Id="rId37" Type="http://schemas.openxmlformats.org/officeDocument/2006/relationships/image" Target="../media/image181.svg"/><Relationship Id="rId53" Type="http://schemas.openxmlformats.org/officeDocument/2006/relationships/image" Target="../media/image197.svg"/><Relationship Id="rId58" Type="http://schemas.openxmlformats.org/officeDocument/2006/relationships/image" Target="../media/image202.png"/><Relationship Id="rId74" Type="http://schemas.openxmlformats.org/officeDocument/2006/relationships/image" Target="../media/image218.png"/><Relationship Id="rId79" Type="http://schemas.openxmlformats.org/officeDocument/2006/relationships/image" Target="../media/image223.svg"/><Relationship Id="rId102" Type="http://schemas.openxmlformats.org/officeDocument/2006/relationships/image" Target="../media/image246.png"/><Relationship Id="rId123" Type="http://schemas.openxmlformats.org/officeDocument/2006/relationships/image" Target="../media/image267.svg"/><Relationship Id="rId128" Type="http://schemas.openxmlformats.org/officeDocument/2006/relationships/image" Target="../media/image272.png"/><Relationship Id="rId5" Type="http://schemas.openxmlformats.org/officeDocument/2006/relationships/image" Target="../media/image149.svg"/><Relationship Id="rId90" Type="http://schemas.openxmlformats.org/officeDocument/2006/relationships/image" Target="../media/image234.png"/><Relationship Id="rId95" Type="http://schemas.openxmlformats.org/officeDocument/2006/relationships/image" Target="../media/image239.svg"/><Relationship Id="rId22" Type="http://schemas.openxmlformats.org/officeDocument/2006/relationships/image" Target="../media/image166.png"/><Relationship Id="rId27" Type="http://schemas.openxmlformats.org/officeDocument/2006/relationships/image" Target="../media/image171.svg"/><Relationship Id="rId43" Type="http://schemas.openxmlformats.org/officeDocument/2006/relationships/image" Target="../media/image187.svg"/><Relationship Id="rId48" Type="http://schemas.openxmlformats.org/officeDocument/2006/relationships/image" Target="../media/image192.png"/><Relationship Id="rId64" Type="http://schemas.openxmlformats.org/officeDocument/2006/relationships/image" Target="../media/image208.png"/><Relationship Id="rId69" Type="http://schemas.openxmlformats.org/officeDocument/2006/relationships/image" Target="../media/image213.svg"/><Relationship Id="rId113" Type="http://schemas.openxmlformats.org/officeDocument/2006/relationships/image" Target="../media/image257.svg"/><Relationship Id="rId118" Type="http://schemas.openxmlformats.org/officeDocument/2006/relationships/image" Target="../media/image262.png"/><Relationship Id="rId134" Type="http://schemas.openxmlformats.org/officeDocument/2006/relationships/image" Target="../media/image278.png"/><Relationship Id="rId80" Type="http://schemas.openxmlformats.org/officeDocument/2006/relationships/image" Target="../media/image224.png"/><Relationship Id="rId85" Type="http://schemas.openxmlformats.org/officeDocument/2006/relationships/image" Target="../media/image229.svg"/><Relationship Id="rId12" Type="http://schemas.openxmlformats.org/officeDocument/2006/relationships/image" Target="../media/image156.png"/><Relationship Id="rId17" Type="http://schemas.openxmlformats.org/officeDocument/2006/relationships/image" Target="../media/image161.svg"/><Relationship Id="rId33" Type="http://schemas.openxmlformats.org/officeDocument/2006/relationships/image" Target="../media/image177.svg"/><Relationship Id="rId38" Type="http://schemas.openxmlformats.org/officeDocument/2006/relationships/image" Target="../media/image182.png"/><Relationship Id="rId59" Type="http://schemas.openxmlformats.org/officeDocument/2006/relationships/image" Target="../media/image203.svg"/><Relationship Id="rId103" Type="http://schemas.openxmlformats.org/officeDocument/2006/relationships/image" Target="../media/image247.svg"/><Relationship Id="rId108" Type="http://schemas.openxmlformats.org/officeDocument/2006/relationships/image" Target="../media/image252.png"/><Relationship Id="rId124" Type="http://schemas.openxmlformats.org/officeDocument/2006/relationships/image" Target="../media/image268.png"/><Relationship Id="rId129" Type="http://schemas.openxmlformats.org/officeDocument/2006/relationships/image" Target="../media/image273.svg"/><Relationship Id="rId54" Type="http://schemas.openxmlformats.org/officeDocument/2006/relationships/image" Target="../media/image198.png"/><Relationship Id="rId70" Type="http://schemas.openxmlformats.org/officeDocument/2006/relationships/image" Target="../media/image214.png"/><Relationship Id="rId75" Type="http://schemas.openxmlformats.org/officeDocument/2006/relationships/image" Target="../media/image219.svg"/><Relationship Id="rId91" Type="http://schemas.openxmlformats.org/officeDocument/2006/relationships/image" Target="../media/image235.svg"/><Relationship Id="rId96" Type="http://schemas.openxmlformats.org/officeDocument/2006/relationships/image" Target="../media/image2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0.png"/><Relationship Id="rId23" Type="http://schemas.openxmlformats.org/officeDocument/2006/relationships/image" Target="../media/image167.svg"/><Relationship Id="rId28" Type="http://schemas.openxmlformats.org/officeDocument/2006/relationships/image" Target="../media/image172.png"/><Relationship Id="rId49" Type="http://schemas.openxmlformats.org/officeDocument/2006/relationships/image" Target="../media/image193.svg"/><Relationship Id="rId114" Type="http://schemas.openxmlformats.org/officeDocument/2006/relationships/image" Target="../media/image258.png"/><Relationship Id="rId119" Type="http://schemas.openxmlformats.org/officeDocument/2006/relationships/image" Target="../media/image263.svg"/><Relationship Id="rId44" Type="http://schemas.openxmlformats.org/officeDocument/2006/relationships/image" Target="../media/image188.png"/><Relationship Id="rId60" Type="http://schemas.openxmlformats.org/officeDocument/2006/relationships/image" Target="../media/image204.png"/><Relationship Id="rId65" Type="http://schemas.openxmlformats.org/officeDocument/2006/relationships/image" Target="../media/image209.svg"/><Relationship Id="rId81" Type="http://schemas.openxmlformats.org/officeDocument/2006/relationships/image" Target="../media/image225.svg"/><Relationship Id="rId86" Type="http://schemas.openxmlformats.org/officeDocument/2006/relationships/image" Target="../media/image230.png"/><Relationship Id="rId130" Type="http://schemas.openxmlformats.org/officeDocument/2006/relationships/image" Target="../media/image274.png"/><Relationship Id="rId135" Type="http://schemas.openxmlformats.org/officeDocument/2006/relationships/image" Target="../media/image279.svg"/><Relationship Id="rId13" Type="http://schemas.openxmlformats.org/officeDocument/2006/relationships/image" Target="../media/image157.svg"/><Relationship Id="rId18" Type="http://schemas.openxmlformats.org/officeDocument/2006/relationships/image" Target="../media/image162.png"/><Relationship Id="rId39" Type="http://schemas.openxmlformats.org/officeDocument/2006/relationships/image" Target="../media/image183.svg"/><Relationship Id="rId109" Type="http://schemas.openxmlformats.org/officeDocument/2006/relationships/image" Target="../media/image253.svg"/><Relationship Id="rId34" Type="http://schemas.openxmlformats.org/officeDocument/2006/relationships/image" Target="../media/image178.png"/><Relationship Id="rId50" Type="http://schemas.openxmlformats.org/officeDocument/2006/relationships/image" Target="../media/image194.png"/><Relationship Id="rId55" Type="http://schemas.openxmlformats.org/officeDocument/2006/relationships/image" Target="../media/image199.svg"/><Relationship Id="rId76" Type="http://schemas.openxmlformats.org/officeDocument/2006/relationships/image" Target="../media/image220.png"/><Relationship Id="rId97" Type="http://schemas.openxmlformats.org/officeDocument/2006/relationships/image" Target="../media/image241.svg"/><Relationship Id="rId104" Type="http://schemas.openxmlformats.org/officeDocument/2006/relationships/image" Target="../media/image248.png"/><Relationship Id="rId120" Type="http://schemas.openxmlformats.org/officeDocument/2006/relationships/image" Target="../media/image264.png"/><Relationship Id="rId125" Type="http://schemas.openxmlformats.org/officeDocument/2006/relationships/image" Target="../media/image269.svg"/><Relationship Id="rId7" Type="http://schemas.openxmlformats.org/officeDocument/2006/relationships/image" Target="../media/image151.svg"/><Relationship Id="rId71" Type="http://schemas.openxmlformats.org/officeDocument/2006/relationships/image" Target="../media/image215.svg"/><Relationship Id="rId92" Type="http://schemas.openxmlformats.org/officeDocument/2006/relationships/image" Target="../media/image236.png"/><Relationship Id="rId2" Type="http://schemas.openxmlformats.org/officeDocument/2006/relationships/image" Target="../media/image146.png"/><Relationship Id="rId29" Type="http://schemas.openxmlformats.org/officeDocument/2006/relationships/image" Target="../media/image173.svg"/><Relationship Id="rId24" Type="http://schemas.openxmlformats.org/officeDocument/2006/relationships/image" Target="../media/image168.png"/><Relationship Id="rId40" Type="http://schemas.openxmlformats.org/officeDocument/2006/relationships/image" Target="../media/image184.png"/><Relationship Id="rId45" Type="http://schemas.openxmlformats.org/officeDocument/2006/relationships/image" Target="../media/image189.svg"/><Relationship Id="rId66" Type="http://schemas.openxmlformats.org/officeDocument/2006/relationships/image" Target="../media/image210.png"/><Relationship Id="rId87" Type="http://schemas.openxmlformats.org/officeDocument/2006/relationships/image" Target="../media/image231.svg"/><Relationship Id="rId110" Type="http://schemas.openxmlformats.org/officeDocument/2006/relationships/image" Target="../media/image254.png"/><Relationship Id="rId115" Type="http://schemas.openxmlformats.org/officeDocument/2006/relationships/image" Target="../media/image259.svg"/><Relationship Id="rId131" Type="http://schemas.openxmlformats.org/officeDocument/2006/relationships/image" Target="../media/image275.svg"/><Relationship Id="rId61" Type="http://schemas.openxmlformats.org/officeDocument/2006/relationships/image" Target="../media/image205.svg"/><Relationship Id="rId82" Type="http://schemas.openxmlformats.org/officeDocument/2006/relationships/image" Target="../media/image226.png"/><Relationship Id="rId19" Type="http://schemas.openxmlformats.org/officeDocument/2006/relationships/image" Target="../media/image163.svg"/><Relationship Id="rId14" Type="http://schemas.openxmlformats.org/officeDocument/2006/relationships/image" Target="../media/image158.png"/><Relationship Id="rId30" Type="http://schemas.openxmlformats.org/officeDocument/2006/relationships/image" Target="../media/image174.png"/><Relationship Id="rId35" Type="http://schemas.openxmlformats.org/officeDocument/2006/relationships/image" Target="../media/image179.svg"/><Relationship Id="rId56" Type="http://schemas.openxmlformats.org/officeDocument/2006/relationships/image" Target="../media/image200.png"/><Relationship Id="rId77" Type="http://schemas.openxmlformats.org/officeDocument/2006/relationships/image" Target="../media/image221.svg"/><Relationship Id="rId100" Type="http://schemas.openxmlformats.org/officeDocument/2006/relationships/image" Target="../media/image244.png"/><Relationship Id="rId105" Type="http://schemas.openxmlformats.org/officeDocument/2006/relationships/image" Target="../media/image249.svg"/><Relationship Id="rId126" Type="http://schemas.openxmlformats.org/officeDocument/2006/relationships/image" Target="../media/image270.png"/><Relationship Id="rId8" Type="http://schemas.openxmlformats.org/officeDocument/2006/relationships/image" Target="../media/image152.png"/><Relationship Id="rId51" Type="http://schemas.openxmlformats.org/officeDocument/2006/relationships/image" Target="../media/image195.svg"/><Relationship Id="rId72" Type="http://schemas.openxmlformats.org/officeDocument/2006/relationships/image" Target="../media/image216.png"/><Relationship Id="rId93" Type="http://schemas.openxmlformats.org/officeDocument/2006/relationships/image" Target="../media/image237.svg"/><Relationship Id="rId98" Type="http://schemas.openxmlformats.org/officeDocument/2006/relationships/image" Target="../media/image242.png"/><Relationship Id="rId121" Type="http://schemas.openxmlformats.org/officeDocument/2006/relationships/image" Target="../media/image265.svg"/><Relationship Id="rId3" Type="http://schemas.openxmlformats.org/officeDocument/2006/relationships/image" Target="../media/image147.svg"/><Relationship Id="rId25" Type="http://schemas.openxmlformats.org/officeDocument/2006/relationships/image" Target="../media/image169.svg"/><Relationship Id="rId46" Type="http://schemas.openxmlformats.org/officeDocument/2006/relationships/image" Target="../media/image190.png"/><Relationship Id="rId67" Type="http://schemas.openxmlformats.org/officeDocument/2006/relationships/image" Target="../media/image211.svg"/><Relationship Id="rId116" Type="http://schemas.openxmlformats.org/officeDocument/2006/relationships/image" Target="../media/image260.png"/><Relationship Id="rId20" Type="http://schemas.openxmlformats.org/officeDocument/2006/relationships/image" Target="../media/image164.png"/><Relationship Id="rId41" Type="http://schemas.openxmlformats.org/officeDocument/2006/relationships/image" Target="../media/image185.svg"/><Relationship Id="rId62" Type="http://schemas.openxmlformats.org/officeDocument/2006/relationships/image" Target="../media/image206.png"/><Relationship Id="rId83" Type="http://schemas.openxmlformats.org/officeDocument/2006/relationships/image" Target="../media/image227.svg"/><Relationship Id="rId88" Type="http://schemas.openxmlformats.org/officeDocument/2006/relationships/image" Target="../media/image232.png"/><Relationship Id="rId111" Type="http://schemas.openxmlformats.org/officeDocument/2006/relationships/image" Target="../media/image255.svg"/><Relationship Id="rId132" Type="http://schemas.openxmlformats.org/officeDocument/2006/relationships/image" Target="../media/image276.png"/><Relationship Id="rId15" Type="http://schemas.openxmlformats.org/officeDocument/2006/relationships/image" Target="../media/image159.svg"/><Relationship Id="rId36" Type="http://schemas.openxmlformats.org/officeDocument/2006/relationships/image" Target="../media/image180.png"/><Relationship Id="rId57" Type="http://schemas.openxmlformats.org/officeDocument/2006/relationships/image" Target="../media/image201.svg"/><Relationship Id="rId106" Type="http://schemas.openxmlformats.org/officeDocument/2006/relationships/image" Target="../media/image250.png"/><Relationship Id="rId127" Type="http://schemas.openxmlformats.org/officeDocument/2006/relationships/image" Target="../media/image271.svg"/><Relationship Id="rId10" Type="http://schemas.openxmlformats.org/officeDocument/2006/relationships/image" Target="../media/image154.png"/><Relationship Id="rId31" Type="http://schemas.openxmlformats.org/officeDocument/2006/relationships/image" Target="../media/image175.svg"/><Relationship Id="rId52" Type="http://schemas.openxmlformats.org/officeDocument/2006/relationships/image" Target="../media/image196.png"/><Relationship Id="rId73" Type="http://schemas.openxmlformats.org/officeDocument/2006/relationships/image" Target="../media/image217.svg"/><Relationship Id="rId78" Type="http://schemas.openxmlformats.org/officeDocument/2006/relationships/image" Target="../media/image222.png"/><Relationship Id="rId94" Type="http://schemas.openxmlformats.org/officeDocument/2006/relationships/image" Target="../media/image238.png"/><Relationship Id="rId99" Type="http://schemas.openxmlformats.org/officeDocument/2006/relationships/image" Target="../media/image243.svg"/><Relationship Id="rId101" Type="http://schemas.openxmlformats.org/officeDocument/2006/relationships/image" Target="../media/image245.svg"/><Relationship Id="rId122" Type="http://schemas.openxmlformats.org/officeDocument/2006/relationships/image" Target="../media/image266.png"/><Relationship Id="rId4" Type="http://schemas.openxmlformats.org/officeDocument/2006/relationships/image" Target="../media/image148.png"/><Relationship Id="rId9" Type="http://schemas.openxmlformats.org/officeDocument/2006/relationships/image" Target="../media/image153.svg"/><Relationship Id="rId26" Type="http://schemas.openxmlformats.org/officeDocument/2006/relationships/image" Target="../media/image170.png"/><Relationship Id="rId47" Type="http://schemas.openxmlformats.org/officeDocument/2006/relationships/image" Target="../media/image191.svg"/><Relationship Id="rId68" Type="http://schemas.openxmlformats.org/officeDocument/2006/relationships/image" Target="../media/image212.png"/><Relationship Id="rId89" Type="http://schemas.openxmlformats.org/officeDocument/2006/relationships/image" Target="../media/image233.svg"/><Relationship Id="rId112" Type="http://schemas.openxmlformats.org/officeDocument/2006/relationships/image" Target="../media/image256.png"/><Relationship Id="rId133" Type="http://schemas.openxmlformats.org/officeDocument/2006/relationships/image" Target="../media/image277.svg"/></Relationships>
</file>

<file path=ppt/slideLayouts/_rels/slideLayout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7.svg"/><Relationship Id="rId299" Type="http://schemas.openxmlformats.org/officeDocument/2006/relationships/image" Target="../media/image567.png"/><Relationship Id="rId21" Type="http://schemas.openxmlformats.org/officeDocument/2006/relationships/image" Target="../media/image297.svg"/><Relationship Id="rId63" Type="http://schemas.openxmlformats.org/officeDocument/2006/relationships/image" Target="../media/image337.svg"/><Relationship Id="rId159" Type="http://schemas.openxmlformats.org/officeDocument/2006/relationships/image" Target="../media/image427.svg"/><Relationship Id="rId324" Type="http://schemas.openxmlformats.org/officeDocument/2006/relationships/image" Target="../media/image592.svg"/><Relationship Id="rId366" Type="http://schemas.openxmlformats.org/officeDocument/2006/relationships/image" Target="../media/image634.svg"/><Relationship Id="rId170" Type="http://schemas.openxmlformats.org/officeDocument/2006/relationships/image" Target="../media/image438.png"/><Relationship Id="rId226" Type="http://schemas.openxmlformats.org/officeDocument/2006/relationships/image" Target="../media/image494.png"/><Relationship Id="rId268" Type="http://schemas.openxmlformats.org/officeDocument/2006/relationships/image" Target="../media/image536.png"/><Relationship Id="rId32" Type="http://schemas.openxmlformats.org/officeDocument/2006/relationships/image" Target="../media/image308.png"/><Relationship Id="rId74" Type="http://schemas.openxmlformats.org/officeDocument/2006/relationships/image" Target="../media/image348.png"/><Relationship Id="rId128" Type="http://schemas.openxmlformats.org/officeDocument/2006/relationships/image" Target="../media/image396.png"/><Relationship Id="rId335" Type="http://schemas.openxmlformats.org/officeDocument/2006/relationships/image" Target="../media/image603.png"/><Relationship Id="rId377" Type="http://schemas.openxmlformats.org/officeDocument/2006/relationships/image" Target="../media/image645.png"/><Relationship Id="rId5" Type="http://schemas.openxmlformats.org/officeDocument/2006/relationships/image" Target="../media/image283.svg"/><Relationship Id="rId181" Type="http://schemas.openxmlformats.org/officeDocument/2006/relationships/image" Target="../media/image449.svg"/><Relationship Id="rId237" Type="http://schemas.openxmlformats.org/officeDocument/2006/relationships/image" Target="../media/image505.svg"/><Relationship Id="rId402" Type="http://schemas.openxmlformats.org/officeDocument/2006/relationships/image" Target="../media/image668.svg"/><Relationship Id="rId279" Type="http://schemas.openxmlformats.org/officeDocument/2006/relationships/image" Target="../media/image547.svg"/><Relationship Id="rId43" Type="http://schemas.openxmlformats.org/officeDocument/2006/relationships/image" Target="../media/image319.svg"/><Relationship Id="rId139" Type="http://schemas.openxmlformats.org/officeDocument/2006/relationships/image" Target="../media/image407.svg"/><Relationship Id="rId290" Type="http://schemas.openxmlformats.org/officeDocument/2006/relationships/image" Target="../media/image558.svg"/><Relationship Id="rId304" Type="http://schemas.openxmlformats.org/officeDocument/2006/relationships/image" Target="../media/image572.svg"/><Relationship Id="rId346" Type="http://schemas.openxmlformats.org/officeDocument/2006/relationships/image" Target="../media/image614.svg"/><Relationship Id="rId388" Type="http://schemas.openxmlformats.org/officeDocument/2006/relationships/image" Target="../media/image656.svg"/><Relationship Id="rId85" Type="http://schemas.openxmlformats.org/officeDocument/2006/relationships/image" Target="../media/image357.svg"/><Relationship Id="rId150" Type="http://schemas.openxmlformats.org/officeDocument/2006/relationships/image" Target="../media/image418.png"/><Relationship Id="rId192" Type="http://schemas.openxmlformats.org/officeDocument/2006/relationships/image" Target="../media/image460.png"/><Relationship Id="rId206" Type="http://schemas.openxmlformats.org/officeDocument/2006/relationships/image" Target="../media/image474.png"/><Relationship Id="rId413" Type="http://schemas.openxmlformats.org/officeDocument/2006/relationships/image" Target="../media/image679.png"/><Relationship Id="rId248" Type="http://schemas.openxmlformats.org/officeDocument/2006/relationships/image" Target="../media/image516.png"/><Relationship Id="rId12" Type="http://schemas.openxmlformats.org/officeDocument/2006/relationships/image" Target="../media/image290.png"/><Relationship Id="rId108" Type="http://schemas.openxmlformats.org/officeDocument/2006/relationships/image" Target="../media/image378.png"/><Relationship Id="rId315" Type="http://schemas.openxmlformats.org/officeDocument/2006/relationships/image" Target="../media/image583.png"/><Relationship Id="rId357" Type="http://schemas.openxmlformats.org/officeDocument/2006/relationships/image" Target="../media/image625.png"/><Relationship Id="rId54" Type="http://schemas.openxmlformats.org/officeDocument/2006/relationships/image" Target="../media/image242.png"/><Relationship Id="rId96" Type="http://schemas.openxmlformats.org/officeDocument/2006/relationships/image" Target="../media/image368.png"/><Relationship Id="rId161" Type="http://schemas.openxmlformats.org/officeDocument/2006/relationships/image" Target="../media/image429.svg"/><Relationship Id="rId217" Type="http://schemas.openxmlformats.org/officeDocument/2006/relationships/image" Target="../media/image485.svg"/><Relationship Id="rId399" Type="http://schemas.openxmlformats.org/officeDocument/2006/relationships/image" Target="../media/image216.png"/><Relationship Id="rId259" Type="http://schemas.openxmlformats.org/officeDocument/2006/relationships/image" Target="../media/image527.svg"/><Relationship Id="rId424" Type="http://schemas.openxmlformats.org/officeDocument/2006/relationships/image" Target="../media/image690.svg"/><Relationship Id="rId23" Type="http://schemas.openxmlformats.org/officeDocument/2006/relationships/image" Target="../media/image299.svg"/><Relationship Id="rId119" Type="http://schemas.openxmlformats.org/officeDocument/2006/relationships/image" Target="../media/image389.svg"/><Relationship Id="rId270" Type="http://schemas.openxmlformats.org/officeDocument/2006/relationships/image" Target="../media/image538.png"/><Relationship Id="rId326" Type="http://schemas.openxmlformats.org/officeDocument/2006/relationships/image" Target="../media/image594.svg"/><Relationship Id="rId65" Type="http://schemas.openxmlformats.org/officeDocument/2006/relationships/image" Target="../media/image339.svg"/><Relationship Id="rId130" Type="http://schemas.openxmlformats.org/officeDocument/2006/relationships/image" Target="../media/image398.png"/><Relationship Id="rId368" Type="http://schemas.openxmlformats.org/officeDocument/2006/relationships/image" Target="../media/image636.svg"/><Relationship Id="rId172" Type="http://schemas.openxmlformats.org/officeDocument/2006/relationships/image" Target="../media/image440.png"/><Relationship Id="rId228" Type="http://schemas.openxmlformats.org/officeDocument/2006/relationships/image" Target="../media/image496.png"/><Relationship Id="rId281" Type="http://schemas.openxmlformats.org/officeDocument/2006/relationships/image" Target="../media/image549.svg"/><Relationship Id="rId337" Type="http://schemas.openxmlformats.org/officeDocument/2006/relationships/image" Target="../media/image605.png"/><Relationship Id="rId34" Type="http://schemas.openxmlformats.org/officeDocument/2006/relationships/image" Target="../media/image310.png"/><Relationship Id="rId76" Type="http://schemas.openxmlformats.org/officeDocument/2006/relationships/image" Target="../media/image350.png"/><Relationship Id="rId141" Type="http://schemas.openxmlformats.org/officeDocument/2006/relationships/image" Target="../media/image409.svg"/><Relationship Id="rId379" Type="http://schemas.openxmlformats.org/officeDocument/2006/relationships/image" Target="../media/image647.png"/><Relationship Id="rId7" Type="http://schemas.openxmlformats.org/officeDocument/2006/relationships/image" Target="../media/image285.svg"/><Relationship Id="rId183" Type="http://schemas.openxmlformats.org/officeDocument/2006/relationships/image" Target="../media/image451.svg"/><Relationship Id="rId239" Type="http://schemas.openxmlformats.org/officeDocument/2006/relationships/image" Target="../media/image507.svg"/><Relationship Id="rId390" Type="http://schemas.openxmlformats.org/officeDocument/2006/relationships/image" Target="../media/image658.svg"/><Relationship Id="rId404" Type="http://schemas.openxmlformats.org/officeDocument/2006/relationships/image" Target="../media/image670.svg"/><Relationship Id="rId250" Type="http://schemas.openxmlformats.org/officeDocument/2006/relationships/image" Target="../media/image518.png"/><Relationship Id="rId292" Type="http://schemas.openxmlformats.org/officeDocument/2006/relationships/image" Target="../media/image560.svg"/><Relationship Id="rId306" Type="http://schemas.openxmlformats.org/officeDocument/2006/relationships/image" Target="../media/image574.svg"/><Relationship Id="rId45" Type="http://schemas.openxmlformats.org/officeDocument/2006/relationships/image" Target="../media/image321.svg"/><Relationship Id="rId87" Type="http://schemas.openxmlformats.org/officeDocument/2006/relationships/image" Target="../media/image359.svg"/><Relationship Id="rId110" Type="http://schemas.openxmlformats.org/officeDocument/2006/relationships/image" Target="../media/image380.png"/><Relationship Id="rId348" Type="http://schemas.openxmlformats.org/officeDocument/2006/relationships/image" Target="../media/image616.svg"/><Relationship Id="rId152" Type="http://schemas.openxmlformats.org/officeDocument/2006/relationships/image" Target="../media/image420.png"/><Relationship Id="rId194" Type="http://schemas.openxmlformats.org/officeDocument/2006/relationships/image" Target="../media/image462.png"/><Relationship Id="rId208" Type="http://schemas.openxmlformats.org/officeDocument/2006/relationships/image" Target="../media/image476.png"/><Relationship Id="rId415" Type="http://schemas.openxmlformats.org/officeDocument/2006/relationships/image" Target="../media/image681.png"/><Relationship Id="rId261" Type="http://schemas.openxmlformats.org/officeDocument/2006/relationships/image" Target="../media/image529.svg"/><Relationship Id="rId14" Type="http://schemas.openxmlformats.org/officeDocument/2006/relationships/image" Target="../media/image292.png"/><Relationship Id="rId56" Type="http://schemas.openxmlformats.org/officeDocument/2006/relationships/image" Target="../media/image330.png"/><Relationship Id="rId317" Type="http://schemas.openxmlformats.org/officeDocument/2006/relationships/image" Target="../media/image585.png"/><Relationship Id="rId359" Type="http://schemas.openxmlformats.org/officeDocument/2006/relationships/image" Target="../media/image627.png"/><Relationship Id="rId98" Type="http://schemas.openxmlformats.org/officeDocument/2006/relationships/image" Target="../media/image218.png"/><Relationship Id="rId121" Type="http://schemas.openxmlformats.org/officeDocument/2006/relationships/image" Target="../media/image391.svg"/><Relationship Id="rId163" Type="http://schemas.openxmlformats.org/officeDocument/2006/relationships/image" Target="../media/image431.svg"/><Relationship Id="rId219" Type="http://schemas.openxmlformats.org/officeDocument/2006/relationships/image" Target="../media/image487.svg"/><Relationship Id="rId370" Type="http://schemas.openxmlformats.org/officeDocument/2006/relationships/image" Target="../media/image638.svg"/><Relationship Id="rId426" Type="http://schemas.openxmlformats.org/officeDocument/2006/relationships/image" Target="../media/image692.svg"/><Relationship Id="rId230" Type="http://schemas.openxmlformats.org/officeDocument/2006/relationships/image" Target="../media/image498.png"/><Relationship Id="rId25" Type="http://schemas.openxmlformats.org/officeDocument/2006/relationships/image" Target="../media/image301.svg"/><Relationship Id="rId67" Type="http://schemas.openxmlformats.org/officeDocument/2006/relationships/image" Target="../media/image341.svg"/><Relationship Id="rId272" Type="http://schemas.openxmlformats.org/officeDocument/2006/relationships/image" Target="../media/image540.png"/><Relationship Id="rId328" Type="http://schemas.openxmlformats.org/officeDocument/2006/relationships/image" Target="../media/image596.svg"/><Relationship Id="rId132" Type="http://schemas.openxmlformats.org/officeDocument/2006/relationships/image" Target="../media/image400.png"/><Relationship Id="rId174" Type="http://schemas.openxmlformats.org/officeDocument/2006/relationships/image" Target="../media/image442.png"/><Relationship Id="rId381" Type="http://schemas.openxmlformats.org/officeDocument/2006/relationships/image" Target="../media/image649.png"/><Relationship Id="rId241" Type="http://schemas.openxmlformats.org/officeDocument/2006/relationships/image" Target="../media/image509.svg"/><Relationship Id="rId36" Type="http://schemas.openxmlformats.org/officeDocument/2006/relationships/image" Target="../media/image312.png"/><Relationship Id="rId283" Type="http://schemas.openxmlformats.org/officeDocument/2006/relationships/image" Target="../media/image551.png"/><Relationship Id="rId339" Type="http://schemas.openxmlformats.org/officeDocument/2006/relationships/image" Target="../media/image607.png"/><Relationship Id="rId78" Type="http://schemas.openxmlformats.org/officeDocument/2006/relationships/image" Target="../media/image208.png"/><Relationship Id="rId101" Type="http://schemas.openxmlformats.org/officeDocument/2006/relationships/image" Target="../media/image371.svg"/><Relationship Id="rId143" Type="http://schemas.openxmlformats.org/officeDocument/2006/relationships/image" Target="../media/image411.svg"/><Relationship Id="rId185" Type="http://schemas.openxmlformats.org/officeDocument/2006/relationships/image" Target="../media/image453.svg"/><Relationship Id="rId350" Type="http://schemas.openxmlformats.org/officeDocument/2006/relationships/image" Target="../media/image618.svg"/><Relationship Id="rId406" Type="http://schemas.openxmlformats.org/officeDocument/2006/relationships/image" Target="../media/image672.svg"/><Relationship Id="rId9" Type="http://schemas.openxmlformats.org/officeDocument/2006/relationships/image" Target="../media/image287.svg"/><Relationship Id="rId210" Type="http://schemas.openxmlformats.org/officeDocument/2006/relationships/image" Target="../media/image478.png"/><Relationship Id="rId392" Type="http://schemas.openxmlformats.org/officeDocument/2006/relationships/image" Target="../media/image660.svg"/><Relationship Id="rId252" Type="http://schemas.openxmlformats.org/officeDocument/2006/relationships/image" Target="../media/image520.png"/><Relationship Id="rId294" Type="http://schemas.openxmlformats.org/officeDocument/2006/relationships/image" Target="../media/image562.svg"/><Relationship Id="rId308" Type="http://schemas.openxmlformats.org/officeDocument/2006/relationships/image" Target="../media/image576.svg"/><Relationship Id="rId47" Type="http://schemas.openxmlformats.org/officeDocument/2006/relationships/image" Target="../media/image323.svg"/><Relationship Id="rId89" Type="http://schemas.openxmlformats.org/officeDocument/2006/relationships/image" Target="../media/image361.svg"/><Relationship Id="rId112" Type="http://schemas.openxmlformats.org/officeDocument/2006/relationships/image" Target="../media/image382.png"/><Relationship Id="rId154" Type="http://schemas.openxmlformats.org/officeDocument/2006/relationships/image" Target="../media/image422.png"/><Relationship Id="rId361" Type="http://schemas.openxmlformats.org/officeDocument/2006/relationships/image" Target="../media/image629.png"/><Relationship Id="rId196" Type="http://schemas.openxmlformats.org/officeDocument/2006/relationships/image" Target="../media/image464.png"/><Relationship Id="rId417" Type="http://schemas.openxmlformats.org/officeDocument/2006/relationships/image" Target="../media/image683.png"/><Relationship Id="rId16" Type="http://schemas.openxmlformats.org/officeDocument/2006/relationships/image" Target="../media/image294.png"/><Relationship Id="rId221" Type="http://schemas.openxmlformats.org/officeDocument/2006/relationships/image" Target="../media/image489.svg"/><Relationship Id="rId263" Type="http://schemas.openxmlformats.org/officeDocument/2006/relationships/image" Target="../media/image531.svg"/><Relationship Id="rId319" Type="http://schemas.openxmlformats.org/officeDocument/2006/relationships/image" Target="../media/image587.png"/><Relationship Id="rId58" Type="http://schemas.openxmlformats.org/officeDocument/2006/relationships/image" Target="../media/image332.png"/><Relationship Id="rId123" Type="http://schemas.openxmlformats.org/officeDocument/2006/relationships/image" Target="../media/image225.svg"/><Relationship Id="rId330" Type="http://schemas.openxmlformats.org/officeDocument/2006/relationships/image" Target="../media/image598.svg"/><Relationship Id="rId165" Type="http://schemas.openxmlformats.org/officeDocument/2006/relationships/image" Target="../media/image433.svg"/><Relationship Id="rId372" Type="http://schemas.openxmlformats.org/officeDocument/2006/relationships/image" Target="../media/image640.svg"/><Relationship Id="rId232" Type="http://schemas.openxmlformats.org/officeDocument/2006/relationships/image" Target="../media/image500.png"/><Relationship Id="rId274" Type="http://schemas.openxmlformats.org/officeDocument/2006/relationships/image" Target="../media/image542.png"/><Relationship Id="rId27" Type="http://schemas.openxmlformats.org/officeDocument/2006/relationships/image" Target="../media/image303.svg"/><Relationship Id="rId69" Type="http://schemas.openxmlformats.org/officeDocument/2006/relationships/image" Target="../media/image343.svg"/><Relationship Id="rId134" Type="http://schemas.openxmlformats.org/officeDocument/2006/relationships/image" Target="../media/image402.png"/><Relationship Id="rId80" Type="http://schemas.openxmlformats.org/officeDocument/2006/relationships/image" Target="../media/image352.png"/><Relationship Id="rId176" Type="http://schemas.openxmlformats.org/officeDocument/2006/relationships/image" Target="../media/image444.png"/><Relationship Id="rId341" Type="http://schemas.openxmlformats.org/officeDocument/2006/relationships/image" Target="../media/image609.png"/><Relationship Id="rId383" Type="http://schemas.openxmlformats.org/officeDocument/2006/relationships/image" Target="../media/image651.png"/><Relationship Id="rId201" Type="http://schemas.openxmlformats.org/officeDocument/2006/relationships/image" Target="../media/image469.svg"/><Relationship Id="rId243" Type="http://schemas.openxmlformats.org/officeDocument/2006/relationships/image" Target="../media/image511.svg"/><Relationship Id="rId285" Type="http://schemas.openxmlformats.org/officeDocument/2006/relationships/image" Target="../media/image553.png"/><Relationship Id="rId38" Type="http://schemas.openxmlformats.org/officeDocument/2006/relationships/image" Target="../media/image314.png"/><Relationship Id="rId103" Type="http://schemas.openxmlformats.org/officeDocument/2006/relationships/image" Target="../media/image373.svg"/><Relationship Id="rId310" Type="http://schemas.openxmlformats.org/officeDocument/2006/relationships/image" Target="../media/image578.svg"/><Relationship Id="rId70" Type="http://schemas.openxmlformats.org/officeDocument/2006/relationships/image" Target="../media/image344.png"/><Relationship Id="rId91" Type="http://schemas.openxmlformats.org/officeDocument/2006/relationships/image" Target="../media/image363.svg"/><Relationship Id="rId145" Type="http://schemas.openxmlformats.org/officeDocument/2006/relationships/image" Target="../media/image413.svg"/><Relationship Id="rId166" Type="http://schemas.openxmlformats.org/officeDocument/2006/relationships/image" Target="../media/image434.png"/><Relationship Id="rId187" Type="http://schemas.openxmlformats.org/officeDocument/2006/relationships/image" Target="../media/image455.svg"/><Relationship Id="rId331" Type="http://schemas.openxmlformats.org/officeDocument/2006/relationships/image" Target="../media/image599.png"/><Relationship Id="rId352" Type="http://schemas.openxmlformats.org/officeDocument/2006/relationships/image" Target="../media/image620.svg"/><Relationship Id="rId373" Type="http://schemas.openxmlformats.org/officeDocument/2006/relationships/image" Target="../media/image641.png"/><Relationship Id="rId394" Type="http://schemas.openxmlformats.org/officeDocument/2006/relationships/image" Target="../media/image662.svg"/><Relationship Id="rId408" Type="http://schemas.openxmlformats.org/officeDocument/2006/relationships/image" Target="../media/image674.svg"/><Relationship Id="rId1" Type="http://schemas.openxmlformats.org/officeDocument/2006/relationships/slideMaster" Target="../slideMasters/slideMaster1.xml"/><Relationship Id="rId212" Type="http://schemas.openxmlformats.org/officeDocument/2006/relationships/image" Target="../media/image480.png"/><Relationship Id="rId233" Type="http://schemas.openxmlformats.org/officeDocument/2006/relationships/image" Target="../media/image501.svg"/><Relationship Id="rId254" Type="http://schemas.openxmlformats.org/officeDocument/2006/relationships/image" Target="../media/image522.png"/><Relationship Id="rId28" Type="http://schemas.openxmlformats.org/officeDocument/2006/relationships/image" Target="../media/image304.png"/><Relationship Id="rId49" Type="http://schemas.openxmlformats.org/officeDocument/2006/relationships/image" Target="../media/image325.svg"/><Relationship Id="rId114" Type="http://schemas.openxmlformats.org/officeDocument/2006/relationships/image" Target="../media/image384.png"/><Relationship Id="rId275" Type="http://schemas.openxmlformats.org/officeDocument/2006/relationships/image" Target="../media/image543.svg"/><Relationship Id="rId296" Type="http://schemas.openxmlformats.org/officeDocument/2006/relationships/image" Target="../media/image564.svg"/><Relationship Id="rId300" Type="http://schemas.openxmlformats.org/officeDocument/2006/relationships/image" Target="../media/image568.svg"/><Relationship Id="rId60" Type="http://schemas.openxmlformats.org/officeDocument/2006/relationships/image" Target="../media/image334.png"/><Relationship Id="rId81" Type="http://schemas.openxmlformats.org/officeDocument/2006/relationships/image" Target="../media/image353.svg"/><Relationship Id="rId135" Type="http://schemas.openxmlformats.org/officeDocument/2006/relationships/image" Target="../media/image403.svg"/><Relationship Id="rId156" Type="http://schemas.openxmlformats.org/officeDocument/2006/relationships/image" Target="../media/image424.png"/><Relationship Id="rId177" Type="http://schemas.openxmlformats.org/officeDocument/2006/relationships/image" Target="../media/image445.svg"/><Relationship Id="rId198" Type="http://schemas.openxmlformats.org/officeDocument/2006/relationships/image" Target="../media/image466.png"/><Relationship Id="rId321" Type="http://schemas.openxmlformats.org/officeDocument/2006/relationships/image" Target="../media/image589.png"/><Relationship Id="rId342" Type="http://schemas.openxmlformats.org/officeDocument/2006/relationships/image" Target="../media/image610.svg"/><Relationship Id="rId363" Type="http://schemas.openxmlformats.org/officeDocument/2006/relationships/image" Target="../media/image631.png"/><Relationship Id="rId384" Type="http://schemas.openxmlformats.org/officeDocument/2006/relationships/image" Target="../media/image652.svg"/><Relationship Id="rId419" Type="http://schemas.openxmlformats.org/officeDocument/2006/relationships/image" Target="../media/image685.png"/><Relationship Id="rId202" Type="http://schemas.openxmlformats.org/officeDocument/2006/relationships/image" Target="../media/image470.png"/><Relationship Id="rId223" Type="http://schemas.openxmlformats.org/officeDocument/2006/relationships/image" Target="../media/image491.svg"/><Relationship Id="rId244" Type="http://schemas.openxmlformats.org/officeDocument/2006/relationships/image" Target="../media/image512.png"/><Relationship Id="rId18" Type="http://schemas.openxmlformats.org/officeDocument/2006/relationships/image" Target="../media/image180.png"/><Relationship Id="rId39" Type="http://schemas.openxmlformats.org/officeDocument/2006/relationships/image" Target="../media/image315.svg"/><Relationship Id="rId265" Type="http://schemas.openxmlformats.org/officeDocument/2006/relationships/image" Target="../media/image533.svg"/><Relationship Id="rId286" Type="http://schemas.openxmlformats.org/officeDocument/2006/relationships/image" Target="../media/image554.svg"/><Relationship Id="rId50" Type="http://schemas.openxmlformats.org/officeDocument/2006/relationships/image" Target="../media/image326.png"/><Relationship Id="rId104" Type="http://schemas.openxmlformats.org/officeDocument/2006/relationships/image" Target="../media/image374.png"/><Relationship Id="rId125" Type="http://schemas.openxmlformats.org/officeDocument/2006/relationships/image" Target="../media/image393.svg"/><Relationship Id="rId146" Type="http://schemas.openxmlformats.org/officeDocument/2006/relationships/image" Target="../media/image414.png"/><Relationship Id="rId167" Type="http://schemas.openxmlformats.org/officeDocument/2006/relationships/image" Target="../media/image435.svg"/><Relationship Id="rId188" Type="http://schemas.openxmlformats.org/officeDocument/2006/relationships/image" Target="../media/image456.png"/><Relationship Id="rId311" Type="http://schemas.openxmlformats.org/officeDocument/2006/relationships/image" Target="../media/image579.png"/><Relationship Id="rId332" Type="http://schemas.openxmlformats.org/officeDocument/2006/relationships/image" Target="../media/image600.svg"/><Relationship Id="rId353" Type="http://schemas.openxmlformats.org/officeDocument/2006/relationships/image" Target="../media/image621.png"/><Relationship Id="rId374" Type="http://schemas.openxmlformats.org/officeDocument/2006/relationships/image" Target="../media/image642.svg"/><Relationship Id="rId395" Type="http://schemas.openxmlformats.org/officeDocument/2006/relationships/image" Target="../media/image663.png"/><Relationship Id="rId409" Type="http://schemas.openxmlformats.org/officeDocument/2006/relationships/image" Target="../media/image675.png"/><Relationship Id="rId71" Type="http://schemas.openxmlformats.org/officeDocument/2006/relationships/image" Target="../media/image345.svg"/><Relationship Id="rId92" Type="http://schemas.openxmlformats.org/officeDocument/2006/relationships/image" Target="../media/image364.png"/><Relationship Id="rId213" Type="http://schemas.openxmlformats.org/officeDocument/2006/relationships/image" Target="../media/image481.svg"/><Relationship Id="rId234" Type="http://schemas.openxmlformats.org/officeDocument/2006/relationships/image" Target="../media/image502.png"/><Relationship Id="rId420" Type="http://schemas.openxmlformats.org/officeDocument/2006/relationships/image" Target="../media/image686.svg"/><Relationship Id="rId2" Type="http://schemas.openxmlformats.org/officeDocument/2006/relationships/image" Target="../media/image280.png"/><Relationship Id="rId29" Type="http://schemas.openxmlformats.org/officeDocument/2006/relationships/image" Target="../media/image305.svg"/><Relationship Id="rId255" Type="http://schemas.openxmlformats.org/officeDocument/2006/relationships/image" Target="../media/image523.svg"/><Relationship Id="rId276" Type="http://schemas.openxmlformats.org/officeDocument/2006/relationships/image" Target="../media/image544.png"/><Relationship Id="rId297" Type="http://schemas.openxmlformats.org/officeDocument/2006/relationships/image" Target="../media/image565.png"/><Relationship Id="rId40" Type="http://schemas.openxmlformats.org/officeDocument/2006/relationships/image" Target="../media/image316.png"/><Relationship Id="rId115" Type="http://schemas.openxmlformats.org/officeDocument/2006/relationships/image" Target="../media/image385.svg"/><Relationship Id="rId136" Type="http://schemas.openxmlformats.org/officeDocument/2006/relationships/image" Target="../media/image404.png"/><Relationship Id="rId157" Type="http://schemas.openxmlformats.org/officeDocument/2006/relationships/image" Target="../media/image425.svg"/><Relationship Id="rId178" Type="http://schemas.openxmlformats.org/officeDocument/2006/relationships/image" Target="../media/image446.png"/><Relationship Id="rId301" Type="http://schemas.openxmlformats.org/officeDocument/2006/relationships/image" Target="../media/image569.png"/><Relationship Id="rId322" Type="http://schemas.openxmlformats.org/officeDocument/2006/relationships/image" Target="../media/image590.svg"/><Relationship Id="rId343" Type="http://schemas.openxmlformats.org/officeDocument/2006/relationships/image" Target="../media/image611.png"/><Relationship Id="rId364" Type="http://schemas.openxmlformats.org/officeDocument/2006/relationships/image" Target="../media/image632.svg"/><Relationship Id="rId61" Type="http://schemas.openxmlformats.org/officeDocument/2006/relationships/image" Target="../media/image335.svg"/><Relationship Id="rId82" Type="http://schemas.openxmlformats.org/officeDocument/2006/relationships/image" Target="../media/image354.png"/><Relationship Id="rId199" Type="http://schemas.openxmlformats.org/officeDocument/2006/relationships/image" Target="../media/image467.svg"/><Relationship Id="rId203" Type="http://schemas.openxmlformats.org/officeDocument/2006/relationships/image" Target="../media/image471.svg"/><Relationship Id="rId385" Type="http://schemas.openxmlformats.org/officeDocument/2006/relationships/image" Target="../media/image653.png"/><Relationship Id="rId19" Type="http://schemas.openxmlformats.org/officeDocument/2006/relationships/image" Target="../media/image181.svg"/><Relationship Id="rId224" Type="http://schemas.openxmlformats.org/officeDocument/2006/relationships/image" Target="../media/image492.png"/><Relationship Id="rId245" Type="http://schemas.openxmlformats.org/officeDocument/2006/relationships/image" Target="../media/image513.svg"/><Relationship Id="rId266" Type="http://schemas.openxmlformats.org/officeDocument/2006/relationships/image" Target="../media/image534.png"/><Relationship Id="rId287" Type="http://schemas.openxmlformats.org/officeDocument/2006/relationships/image" Target="../media/image555.png"/><Relationship Id="rId410" Type="http://schemas.openxmlformats.org/officeDocument/2006/relationships/image" Target="../media/image676.svg"/><Relationship Id="rId30" Type="http://schemas.openxmlformats.org/officeDocument/2006/relationships/image" Target="../media/image306.png"/><Relationship Id="rId105" Type="http://schemas.openxmlformats.org/officeDocument/2006/relationships/image" Target="../media/image375.svg"/><Relationship Id="rId126" Type="http://schemas.openxmlformats.org/officeDocument/2006/relationships/image" Target="../media/image394.png"/><Relationship Id="rId147" Type="http://schemas.openxmlformats.org/officeDocument/2006/relationships/image" Target="../media/image415.svg"/><Relationship Id="rId168" Type="http://schemas.openxmlformats.org/officeDocument/2006/relationships/image" Target="../media/image436.png"/><Relationship Id="rId312" Type="http://schemas.openxmlformats.org/officeDocument/2006/relationships/image" Target="../media/image580.svg"/><Relationship Id="rId333" Type="http://schemas.openxmlformats.org/officeDocument/2006/relationships/image" Target="../media/image601.png"/><Relationship Id="rId354" Type="http://schemas.openxmlformats.org/officeDocument/2006/relationships/image" Target="../media/image622.svg"/><Relationship Id="rId51" Type="http://schemas.openxmlformats.org/officeDocument/2006/relationships/image" Target="../media/image327.svg"/><Relationship Id="rId72" Type="http://schemas.openxmlformats.org/officeDocument/2006/relationships/image" Target="../media/image346.png"/><Relationship Id="rId93" Type="http://schemas.openxmlformats.org/officeDocument/2006/relationships/image" Target="../media/image365.svg"/><Relationship Id="rId189" Type="http://schemas.openxmlformats.org/officeDocument/2006/relationships/image" Target="../media/image457.svg"/><Relationship Id="rId375" Type="http://schemas.openxmlformats.org/officeDocument/2006/relationships/image" Target="../media/image643.png"/><Relationship Id="rId396" Type="http://schemas.openxmlformats.org/officeDocument/2006/relationships/image" Target="../media/image664.svg"/><Relationship Id="rId3" Type="http://schemas.openxmlformats.org/officeDocument/2006/relationships/image" Target="../media/image281.svg"/><Relationship Id="rId214" Type="http://schemas.openxmlformats.org/officeDocument/2006/relationships/image" Target="../media/image482.png"/><Relationship Id="rId235" Type="http://schemas.openxmlformats.org/officeDocument/2006/relationships/image" Target="../media/image503.svg"/><Relationship Id="rId256" Type="http://schemas.openxmlformats.org/officeDocument/2006/relationships/image" Target="../media/image524.png"/><Relationship Id="rId277" Type="http://schemas.openxmlformats.org/officeDocument/2006/relationships/image" Target="../media/image545.svg"/><Relationship Id="rId298" Type="http://schemas.openxmlformats.org/officeDocument/2006/relationships/image" Target="../media/image566.svg"/><Relationship Id="rId400" Type="http://schemas.openxmlformats.org/officeDocument/2006/relationships/image" Target="../media/image217.svg"/><Relationship Id="rId421" Type="http://schemas.openxmlformats.org/officeDocument/2006/relationships/image" Target="../media/image687.png"/><Relationship Id="rId116" Type="http://schemas.openxmlformats.org/officeDocument/2006/relationships/image" Target="../media/image386.png"/><Relationship Id="rId137" Type="http://schemas.openxmlformats.org/officeDocument/2006/relationships/image" Target="../media/image405.svg"/><Relationship Id="rId158" Type="http://schemas.openxmlformats.org/officeDocument/2006/relationships/image" Target="../media/image426.png"/><Relationship Id="rId302" Type="http://schemas.openxmlformats.org/officeDocument/2006/relationships/image" Target="../media/image570.svg"/><Relationship Id="rId323" Type="http://schemas.openxmlformats.org/officeDocument/2006/relationships/image" Target="../media/image591.png"/><Relationship Id="rId344" Type="http://schemas.openxmlformats.org/officeDocument/2006/relationships/image" Target="../media/image612.svg"/><Relationship Id="rId20" Type="http://schemas.openxmlformats.org/officeDocument/2006/relationships/image" Target="../media/image296.png"/><Relationship Id="rId41" Type="http://schemas.openxmlformats.org/officeDocument/2006/relationships/image" Target="../media/image317.svg"/><Relationship Id="rId62" Type="http://schemas.openxmlformats.org/officeDocument/2006/relationships/image" Target="../media/image336.png"/><Relationship Id="rId83" Type="http://schemas.openxmlformats.org/officeDocument/2006/relationships/image" Target="../media/image355.svg"/><Relationship Id="rId179" Type="http://schemas.openxmlformats.org/officeDocument/2006/relationships/image" Target="../media/image447.svg"/><Relationship Id="rId365" Type="http://schemas.openxmlformats.org/officeDocument/2006/relationships/image" Target="../media/image633.png"/><Relationship Id="rId386" Type="http://schemas.openxmlformats.org/officeDocument/2006/relationships/image" Target="../media/image654.svg"/><Relationship Id="rId190" Type="http://schemas.openxmlformats.org/officeDocument/2006/relationships/image" Target="../media/image458.png"/><Relationship Id="rId204" Type="http://schemas.openxmlformats.org/officeDocument/2006/relationships/image" Target="../media/image472.png"/><Relationship Id="rId225" Type="http://schemas.openxmlformats.org/officeDocument/2006/relationships/image" Target="../media/image493.svg"/><Relationship Id="rId246" Type="http://schemas.openxmlformats.org/officeDocument/2006/relationships/image" Target="../media/image514.png"/><Relationship Id="rId267" Type="http://schemas.openxmlformats.org/officeDocument/2006/relationships/image" Target="../media/image535.svg"/><Relationship Id="rId288" Type="http://schemas.openxmlformats.org/officeDocument/2006/relationships/image" Target="../media/image556.svg"/><Relationship Id="rId411" Type="http://schemas.openxmlformats.org/officeDocument/2006/relationships/image" Target="../media/image677.png"/><Relationship Id="rId106" Type="http://schemas.openxmlformats.org/officeDocument/2006/relationships/image" Target="../media/image376.png"/><Relationship Id="rId127" Type="http://schemas.openxmlformats.org/officeDocument/2006/relationships/image" Target="../media/image395.svg"/><Relationship Id="rId313" Type="http://schemas.openxmlformats.org/officeDocument/2006/relationships/image" Target="../media/image581.png"/><Relationship Id="rId10" Type="http://schemas.openxmlformats.org/officeDocument/2006/relationships/image" Target="../media/image288.png"/><Relationship Id="rId31" Type="http://schemas.openxmlformats.org/officeDocument/2006/relationships/image" Target="../media/image307.svg"/><Relationship Id="rId52" Type="http://schemas.openxmlformats.org/officeDocument/2006/relationships/image" Target="../media/image328.png"/><Relationship Id="rId73" Type="http://schemas.openxmlformats.org/officeDocument/2006/relationships/image" Target="../media/image347.svg"/><Relationship Id="rId94" Type="http://schemas.openxmlformats.org/officeDocument/2006/relationships/image" Target="../media/image366.png"/><Relationship Id="rId148" Type="http://schemas.openxmlformats.org/officeDocument/2006/relationships/image" Target="../media/image416.png"/><Relationship Id="rId169" Type="http://schemas.openxmlformats.org/officeDocument/2006/relationships/image" Target="../media/image437.svg"/><Relationship Id="rId334" Type="http://schemas.openxmlformats.org/officeDocument/2006/relationships/image" Target="../media/image602.svg"/><Relationship Id="rId355" Type="http://schemas.openxmlformats.org/officeDocument/2006/relationships/image" Target="../media/image623.png"/><Relationship Id="rId376" Type="http://schemas.openxmlformats.org/officeDocument/2006/relationships/image" Target="../media/image644.svg"/><Relationship Id="rId397" Type="http://schemas.openxmlformats.org/officeDocument/2006/relationships/image" Target="../media/image665.png"/><Relationship Id="rId4" Type="http://schemas.openxmlformats.org/officeDocument/2006/relationships/image" Target="../media/image282.png"/><Relationship Id="rId180" Type="http://schemas.openxmlformats.org/officeDocument/2006/relationships/image" Target="../media/image448.png"/><Relationship Id="rId215" Type="http://schemas.openxmlformats.org/officeDocument/2006/relationships/image" Target="../media/image483.svg"/><Relationship Id="rId236" Type="http://schemas.openxmlformats.org/officeDocument/2006/relationships/image" Target="../media/image504.png"/><Relationship Id="rId257" Type="http://schemas.openxmlformats.org/officeDocument/2006/relationships/image" Target="../media/image525.svg"/><Relationship Id="rId278" Type="http://schemas.openxmlformats.org/officeDocument/2006/relationships/image" Target="../media/image546.png"/><Relationship Id="rId401" Type="http://schemas.openxmlformats.org/officeDocument/2006/relationships/image" Target="../media/image667.png"/><Relationship Id="rId422" Type="http://schemas.openxmlformats.org/officeDocument/2006/relationships/image" Target="../media/image688.svg"/><Relationship Id="rId303" Type="http://schemas.openxmlformats.org/officeDocument/2006/relationships/image" Target="../media/image571.png"/><Relationship Id="rId42" Type="http://schemas.openxmlformats.org/officeDocument/2006/relationships/image" Target="../media/image318.png"/><Relationship Id="rId84" Type="http://schemas.openxmlformats.org/officeDocument/2006/relationships/image" Target="../media/image356.png"/><Relationship Id="rId138" Type="http://schemas.openxmlformats.org/officeDocument/2006/relationships/image" Target="../media/image406.png"/><Relationship Id="rId345" Type="http://schemas.openxmlformats.org/officeDocument/2006/relationships/image" Target="../media/image613.png"/><Relationship Id="rId387" Type="http://schemas.openxmlformats.org/officeDocument/2006/relationships/image" Target="../media/image655.png"/><Relationship Id="rId191" Type="http://schemas.openxmlformats.org/officeDocument/2006/relationships/image" Target="../media/image459.svg"/><Relationship Id="rId205" Type="http://schemas.openxmlformats.org/officeDocument/2006/relationships/image" Target="../media/image473.svg"/><Relationship Id="rId247" Type="http://schemas.openxmlformats.org/officeDocument/2006/relationships/image" Target="../media/image515.svg"/><Relationship Id="rId412" Type="http://schemas.openxmlformats.org/officeDocument/2006/relationships/image" Target="../media/image678.svg"/><Relationship Id="rId107" Type="http://schemas.openxmlformats.org/officeDocument/2006/relationships/image" Target="../media/image377.svg"/><Relationship Id="rId289" Type="http://schemas.openxmlformats.org/officeDocument/2006/relationships/image" Target="../media/image557.png"/><Relationship Id="rId11" Type="http://schemas.openxmlformats.org/officeDocument/2006/relationships/image" Target="../media/image289.svg"/><Relationship Id="rId53" Type="http://schemas.openxmlformats.org/officeDocument/2006/relationships/image" Target="../media/image329.svg"/><Relationship Id="rId149" Type="http://schemas.openxmlformats.org/officeDocument/2006/relationships/image" Target="../media/image417.svg"/><Relationship Id="rId314" Type="http://schemas.openxmlformats.org/officeDocument/2006/relationships/image" Target="../media/image582.svg"/><Relationship Id="rId356" Type="http://schemas.openxmlformats.org/officeDocument/2006/relationships/image" Target="../media/image624.svg"/><Relationship Id="rId398" Type="http://schemas.openxmlformats.org/officeDocument/2006/relationships/image" Target="../media/image666.svg"/><Relationship Id="rId95" Type="http://schemas.openxmlformats.org/officeDocument/2006/relationships/image" Target="../media/image367.svg"/><Relationship Id="rId160" Type="http://schemas.openxmlformats.org/officeDocument/2006/relationships/image" Target="../media/image428.png"/><Relationship Id="rId216" Type="http://schemas.openxmlformats.org/officeDocument/2006/relationships/image" Target="../media/image484.png"/><Relationship Id="rId423" Type="http://schemas.openxmlformats.org/officeDocument/2006/relationships/image" Target="../media/image689.png"/><Relationship Id="rId258" Type="http://schemas.openxmlformats.org/officeDocument/2006/relationships/image" Target="../media/image526.png"/><Relationship Id="rId22" Type="http://schemas.openxmlformats.org/officeDocument/2006/relationships/image" Target="../media/image298.png"/><Relationship Id="rId64" Type="http://schemas.openxmlformats.org/officeDocument/2006/relationships/image" Target="../media/image338.png"/><Relationship Id="rId118" Type="http://schemas.openxmlformats.org/officeDocument/2006/relationships/image" Target="../media/image388.png"/><Relationship Id="rId325" Type="http://schemas.openxmlformats.org/officeDocument/2006/relationships/image" Target="../media/image593.png"/><Relationship Id="rId367" Type="http://schemas.openxmlformats.org/officeDocument/2006/relationships/image" Target="../media/image635.png"/><Relationship Id="rId171" Type="http://schemas.openxmlformats.org/officeDocument/2006/relationships/image" Target="../media/image439.svg"/><Relationship Id="rId227" Type="http://schemas.openxmlformats.org/officeDocument/2006/relationships/image" Target="../media/image495.svg"/><Relationship Id="rId269" Type="http://schemas.openxmlformats.org/officeDocument/2006/relationships/image" Target="../media/image537.svg"/><Relationship Id="rId33" Type="http://schemas.openxmlformats.org/officeDocument/2006/relationships/image" Target="../media/image309.svg"/><Relationship Id="rId129" Type="http://schemas.openxmlformats.org/officeDocument/2006/relationships/image" Target="../media/image397.svg"/><Relationship Id="rId280" Type="http://schemas.openxmlformats.org/officeDocument/2006/relationships/image" Target="../media/image548.png"/><Relationship Id="rId336" Type="http://schemas.openxmlformats.org/officeDocument/2006/relationships/image" Target="../media/image604.svg"/><Relationship Id="rId75" Type="http://schemas.openxmlformats.org/officeDocument/2006/relationships/image" Target="../media/image349.svg"/><Relationship Id="rId140" Type="http://schemas.openxmlformats.org/officeDocument/2006/relationships/image" Target="../media/image408.png"/><Relationship Id="rId182" Type="http://schemas.openxmlformats.org/officeDocument/2006/relationships/image" Target="../media/image450.png"/><Relationship Id="rId378" Type="http://schemas.openxmlformats.org/officeDocument/2006/relationships/image" Target="../media/image646.svg"/><Relationship Id="rId403" Type="http://schemas.openxmlformats.org/officeDocument/2006/relationships/image" Target="../media/image669.png"/><Relationship Id="rId6" Type="http://schemas.openxmlformats.org/officeDocument/2006/relationships/image" Target="../media/image284.png"/><Relationship Id="rId238" Type="http://schemas.openxmlformats.org/officeDocument/2006/relationships/image" Target="../media/image506.png"/><Relationship Id="rId291" Type="http://schemas.openxmlformats.org/officeDocument/2006/relationships/image" Target="../media/image559.png"/><Relationship Id="rId305" Type="http://schemas.openxmlformats.org/officeDocument/2006/relationships/image" Target="../media/image573.png"/><Relationship Id="rId347" Type="http://schemas.openxmlformats.org/officeDocument/2006/relationships/image" Target="../media/image615.png"/><Relationship Id="rId44" Type="http://schemas.openxmlformats.org/officeDocument/2006/relationships/image" Target="../media/image320.png"/><Relationship Id="rId86" Type="http://schemas.openxmlformats.org/officeDocument/2006/relationships/image" Target="../media/image358.png"/><Relationship Id="rId151" Type="http://schemas.openxmlformats.org/officeDocument/2006/relationships/image" Target="../media/image419.svg"/><Relationship Id="rId389" Type="http://schemas.openxmlformats.org/officeDocument/2006/relationships/image" Target="../media/image657.png"/><Relationship Id="rId193" Type="http://schemas.openxmlformats.org/officeDocument/2006/relationships/image" Target="../media/image461.svg"/><Relationship Id="rId207" Type="http://schemas.openxmlformats.org/officeDocument/2006/relationships/image" Target="../media/image475.svg"/><Relationship Id="rId249" Type="http://schemas.openxmlformats.org/officeDocument/2006/relationships/image" Target="../media/image517.svg"/><Relationship Id="rId414" Type="http://schemas.openxmlformats.org/officeDocument/2006/relationships/image" Target="../media/image680.svg"/><Relationship Id="rId13" Type="http://schemas.openxmlformats.org/officeDocument/2006/relationships/image" Target="../media/image291.svg"/><Relationship Id="rId109" Type="http://schemas.openxmlformats.org/officeDocument/2006/relationships/image" Target="../media/image379.svg"/><Relationship Id="rId260" Type="http://schemas.openxmlformats.org/officeDocument/2006/relationships/image" Target="../media/image528.png"/><Relationship Id="rId316" Type="http://schemas.openxmlformats.org/officeDocument/2006/relationships/image" Target="../media/image584.svg"/><Relationship Id="rId55" Type="http://schemas.openxmlformats.org/officeDocument/2006/relationships/image" Target="../media/image243.svg"/><Relationship Id="rId97" Type="http://schemas.openxmlformats.org/officeDocument/2006/relationships/image" Target="../media/image369.svg"/><Relationship Id="rId120" Type="http://schemas.openxmlformats.org/officeDocument/2006/relationships/image" Target="../media/image390.png"/><Relationship Id="rId358" Type="http://schemas.openxmlformats.org/officeDocument/2006/relationships/image" Target="../media/image626.svg"/><Relationship Id="rId162" Type="http://schemas.openxmlformats.org/officeDocument/2006/relationships/image" Target="../media/image430.png"/><Relationship Id="rId218" Type="http://schemas.openxmlformats.org/officeDocument/2006/relationships/image" Target="../media/image486.png"/><Relationship Id="rId425" Type="http://schemas.openxmlformats.org/officeDocument/2006/relationships/image" Target="../media/image691.png"/><Relationship Id="rId271" Type="http://schemas.openxmlformats.org/officeDocument/2006/relationships/image" Target="../media/image539.svg"/><Relationship Id="rId24" Type="http://schemas.openxmlformats.org/officeDocument/2006/relationships/image" Target="../media/image300.png"/><Relationship Id="rId66" Type="http://schemas.openxmlformats.org/officeDocument/2006/relationships/image" Target="../media/image340.png"/><Relationship Id="rId131" Type="http://schemas.openxmlformats.org/officeDocument/2006/relationships/image" Target="../media/image399.svg"/><Relationship Id="rId327" Type="http://schemas.openxmlformats.org/officeDocument/2006/relationships/image" Target="../media/image595.png"/><Relationship Id="rId369" Type="http://schemas.openxmlformats.org/officeDocument/2006/relationships/image" Target="../media/image637.png"/><Relationship Id="rId173" Type="http://schemas.openxmlformats.org/officeDocument/2006/relationships/image" Target="../media/image441.svg"/><Relationship Id="rId229" Type="http://schemas.openxmlformats.org/officeDocument/2006/relationships/image" Target="../media/image497.svg"/><Relationship Id="rId380" Type="http://schemas.openxmlformats.org/officeDocument/2006/relationships/image" Target="../media/image648.svg"/><Relationship Id="rId240" Type="http://schemas.openxmlformats.org/officeDocument/2006/relationships/image" Target="../media/image508.png"/><Relationship Id="rId35" Type="http://schemas.openxmlformats.org/officeDocument/2006/relationships/image" Target="../media/image311.svg"/><Relationship Id="rId77" Type="http://schemas.openxmlformats.org/officeDocument/2006/relationships/image" Target="../media/image351.svg"/><Relationship Id="rId100" Type="http://schemas.openxmlformats.org/officeDocument/2006/relationships/image" Target="../media/image370.png"/><Relationship Id="rId282" Type="http://schemas.openxmlformats.org/officeDocument/2006/relationships/image" Target="../media/image550.svg"/><Relationship Id="rId338" Type="http://schemas.openxmlformats.org/officeDocument/2006/relationships/image" Target="../media/image606.svg"/><Relationship Id="rId8" Type="http://schemas.openxmlformats.org/officeDocument/2006/relationships/image" Target="../media/image286.png"/><Relationship Id="rId142" Type="http://schemas.openxmlformats.org/officeDocument/2006/relationships/image" Target="../media/image410.png"/><Relationship Id="rId184" Type="http://schemas.openxmlformats.org/officeDocument/2006/relationships/image" Target="../media/image452.png"/><Relationship Id="rId391" Type="http://schemas.openxmlformats.org/officeDocument/2006/relationships/image" Target="../media/image659.png"/><Relationship Id="rId405" Type="http://schemas.openxmlformats.org/officeDocument/2006/relationships/image" Target="../media/image671.png"/><Relationship Id="rId251" Type="http://schemas.openxmlformats.org/officeDocument/2006/relationships/image" Target="../media/image519.svg"/><Relationship Id="rId46" Type="http://schemas.openxmlformats.org/officeDocument/2006/relationships/image" Target="../media/image322.png"/><Relationship Id="rId293" Type="http://schemas.openxmlformats.org/officeDocument/2006/relationships/image" Target="../media/image561.png"/><Relationship Id="rId307" Type="http://schemas.openxmlformats.org/officeDocument/2006/relationships/image" Target="../media/image575.png"/><Relationship Id="rId349" Type="http://schemas.openxmlformats.org/officeDocument/2006/relationships/image" Target="../media/image617.png"/><Relationship Id="rId88" Type="http://schemas.openxmlformats.org/officeDocument/2006/relationships/image" Target="../media/image360.png"/><Relationship Id="rId111" Type="http://schemas.openxmlformats.org/officeDocument/2006/relationships/image" Target="../media/image381.svg"/><Relationship Id="rId153" Type="http://schemas.openxmlformats.org/officeDocument/2006/relationships/image" Target="../media/image421.svg"/><Relationship Id="rId195" Type="http://schemas.openxmlformats.org/officeDocument/2006/relationships/image" Target="../media/image463.svg"/><Relationship Id="rId209" Type="http://schemas.openxmlformats.org/officeDocument/2006/relationships/image" Target="../media/image477.svg"/><Relationship Id="rId360" Type="http://schemas.openxmlformats.org/officeDocument/2006/relationships/image" Target="../media/image628.svg"/><Relationship Id="rId416" Type="http://schemas.openxmlformats.org/officeDocument/2006/relationships/image" Target="../media/image682.svg"/><Relationship Id="rId220" Type="http://schemas.openxmlformats.org/officeDocument/2006/relationships/image" Target="../media/image488.png"/><Relationship Id="rId15" Type="http://schemas.openxmlformats.org/officeDocument/2006/relationships/image" Target="../media/image293.svg"/><Relationship Id="rId57" Type="http://schemas.openxmlformats.org/officeDocument/2006/relationships/image" Target="../media/image331.svg"/><Relationship Id="rId262" Type="http://schemas.openxmlformats.org/officeDocument/2006/relationships/image" Target="../media/image530.png"/><Relationship Id="rId318" Type="http://schemas.openxmlformats.org/officeDocument/2006/relationships/image" Target="../media/image586.svg"/><Relationship Id="rId99" Type="http://schemas.openxmlformats.org/officeDocument/2006/relationships/image" Target="../media/image219.svg"/><Relationship Id="rId122" Type="http://schemas.openxmlformats.org/officeDocument/2006/relationships/image" Target="../media/image224.png"/><Relationship Id="rId164" Type="http://schemas.openxmlformats.org/officeDocument/2006/relationships/image" Target="../media/image432.png"/><Relationship Id="rId371" Type="http://schemas.openxmlformats.org/officeDocument/2006/relationships/image" Target="../media/image639.png"/><Relationship Id="rId26" Type="http://schemas.openxmlformats.org/officeDocument/2006/relationships/image" Target="../media/image302.png"/><Relationship Id="rId231" Type="http://schemas.openxmlformats.org/officeDocument/2006/relationships/image" Target="../media/image499.svg"/><Relationship Id="rId273" Type="http://schemas.openxmlformats.org/officeDocument/2006/relationships/image" Target="../media/image541.svg"/><Relationship Id="rId329" Type="http://schemas.openxmlformats.org/officeDocument/2006/relationships/image" Target="../media/image597.png"/><Relationship Id="rId68" Type="http://schemas.openxmlformats.org/officeDocument/2006/relationships/image" Target="../media/image342.png"/><Relationship Id="rId133" Type="http://schemas.openxmlformats.org/officeDocument/2006/relationships/image" Target="../media/image401.svg"/><Relationship Id="rId175" Type="http://schemas.openxmlformats.org/officeDocument/2006/relationships/image" Target="../media/image443.svg"/><Relationship Id="rId340" Type="http://schemas.openxmlformats.org/officeDocument/2006/relationships/image" Target="../media/image608.svg"/><Relationship Id="rId200" Type="http://schemas.openxmlformats.org/officeDocument/2006/relationships/image" Target="../media/image468.png"/><Relationship Id="rId382" Type="http://schemas.openxmlformats.org/officeDocument/2006/relationships/image" Target="../media/image650.svg"/><Relationship Id="rId242" Type="http://schemas.openxmlformats.org/officeDocument/2006/relationships/image" Target="../media/image510.png"/><Relationship Id="rId284" Type="http://schemas.openxmlformats.org/officeDocument/2006/relationships/image" Target="../media/image552.svg"/><Relationship Id="rId37" Type="http://schemas.openxmlformats.org/officeDocument/2006/relationships/image" Target="../media/image313.svg"/><Relationship Id="rId79" Type="http://schemas.openxmlformats.org/officeDocument/2006/relationships/image" Target="../media/image209.svg"/><Relationship Id="rId102" Type="http://schemas.openxmlformats.org/officeDocument/2006/relationships/image" Target="../media/image372.png"/><Relationship Id="rId144" Type="http://schemas.openxmlformats.org/officeDocument/2006/relationships/image" Target="../media/image412.png"/><Relationship Id="rId90" Type="http://schemas.openxmlformats.org/officeDocument/2006/relationships/image" Target="../media/image362.png"/><Relationship Id="rId186" Type="http://schemas.openxmlformats.org/officeDocument/2006/relationships/image" Target="../media/image454.png"/><Relationship Id="rId351" Type="http://schemas.openxmlformats.org/officeDocument/2006/relationships/image" Target="../media/image619.png"/><Relationship Id="rId393" Type="http://schemas.openxmlformats.org/officeDocument/2006/relationships/image" Target="../media/image661.png"/><Relationship Id="rId407" Type="http://schemas.openxmlformats.org/officeDocument/2006/relationships/image" Target="../media/image673.png"/><Relationship Id="rId211" Type="http://schemas.openxmlformats.org/officeDocument/2006/relationships/image" Target="../media/image479.svg"/><Relationship Id="rId253" Type="http://schemas.openxmlformats.org/officeDocument/2006/relationships/image" Target="../media/image521.svg"/><Relationship Id="rId295" Type="http://schemas.openxmlformats.org/officeDocument/2006/relationships/image" Target="../media/image563.png"/><Relationship Id="rId309" Type="http://schemas.openxmlformats.org/officeDocument/2006/relationships/image" Target="../media/image577.png"/><Relationship Id="rId48" Type="http://schemas.openxmlformats.org/officeDocument/2006/relationships/image" Target="../media/image324.png"/><Relationship Id="rId113" Type="http://schemas.openxmlformats.org/officeDocument/2006/relationships/image" Target="../media/image383.svg"/><Relationship Id="rId320" Type="http://schemas.openxmlformats.org/officeDocument/2006/relationships/image" Target="../media/image588.svg"/><Relationship Id="rId155" Type="http://schemas.openxmlformats.org/officeDocument/2006/relationships/image" Target="../media/image423.svg"/><Relationship Id="rId197" Type="http://schemas.openxmlformats.org/officeDocument/2006/relationships/image" Target="../media/image465.svg"/><Relationship Id="rId362" Type="http://schemas.openxmlformats.org/officeDocument/2006/relationships/image" Target="../media/image630.svg"/><Relationship Id="rId418" Type="http://schemas.openxmlformats.org/officeDocument/2006/relationships/image" Target="../media/image684.svg"/><Relationship Id="rId222" Type="http://schemas.openxmlformats.org/officeDocument/2006/relationships/image" Target="../media/image490.png"/><Relationship Id="rId264" Type="http://schemas.openxmlformats.org/officeDocument/2006/relationships/image" Target="../media/image532.png"/><Relationship Id="rId17" Type="http://schemas.openxmlformats.org/officeDocument/2006/relationships/image" Target="../media/image295.svg"/><Relationship Id="rId59" Type="http://schemas.openxmlformats.org/officeDocument/2006/relationships/image" Target="../media/image333.svg"/><Relationship Id="rId124" Type="http://schemas.openxmlformats.org/officeDocument/2006/relationships/image" Target="../media/image392.png"/></Relationships>
</file>

<file path=ppt/slideLayouts/_rels/slideLayout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4.svg"/><Relationship Id="rId21" Type="http://schemas.openxmlformats.org/officeDocument/2006/relationships/image" Target="../media/image712.svg"/><Relationship Id="rId42" Type="http://schemas.openxmlformats.org/officeDocument/2006/relationships/image" Target="../media/image723.png"/><Relationship Id="rId63" Type="http://schemas.openxmlformats.org/officeDocument/2006/relationships/image" Target="../media/image730.png"/><Relationship Id="rId84" Type="http://schemas.openxmlformats.org/officeDocument/2006/relationships/image" Target="../media/image749.svg"/><Relationship Id="rId138" Type="http://schemas.openxmlformats.org/officeDocument/2006/relationships/image" Target="../media/image795.png"/><Relationship Id="rId159" Type="http://schemas.openxmlformats.org/officeDocument/2006/relationships/image" Target="../media/image812.svg"/><Relationship Id="rId170" Type="http://schemas.openxmlformats.org/officeDocument/2006/relationships/image" Target="../media/image210.png"/><Relationship Id="rId107" Type="http://schemas.openxmlformats.org/officeDocument/2006/relationships/image" Target="../media/image627.png"/><Relationship Id="rId11" Type="http://schemas.openxmlformats.org/officeDocument/2006/relationships/image" Target="../media/image702.svg"/><Relationship Id="rId32" Type="http://schemas.openxmlformats.org/officeDocument/2006/relationships/image" Target="../media/image721.png"/><Relationship Id="rId53" Type="http://schemas.openxmlformats.org/officeDocument/2006/relationships/image" Target="../media/image728.png"/><Relationship Id="rId74" Type="http://schemas.openxmlformats.org/officeDocument/2006/relationships/image" Target="../media/image741.svg"/><Relationship Id="rId128" Type="http://schemas.openxmlformats.org/officeDocument/2006/relationships/image" Target="../media/image785.png"/><Relationship Id="rId149" Type="http://schemas.openxmlformats.org/officeDocument/2006/relationships/image" Target="../media/image806.svg"/><Relationship Id="rId5" Type="http://schemas.openxmlformats.org/officeDocument/2006/relationships/image" Target="../media/image696.svg"/><Relationship Id="rId95" Type="http://schemas.openxmlformats.org/officeDocument/2006/relationships/image" Target="../media/image758.png"/><Relationship Id="rId160" Type="http://schemas.openxmlformats.org/officeDocument/2006/relationships/image" Target="../media/image813.png"/><Relationship Id="rId22" Type="http://schemas.openxmlformats.org/officeDocument/2006/relationships/image" Target="../media/image713.png"/><Relationship Id="rId43" Type="http://schemas.openxmlformats.org/officeDocument/2006/relationships/image" Target="../media/image724.svg"/><Relationship Id="rId64" Type="http://schemas.openxmlformats.org/officeDocument/2006/relationships/image" Target="../media/image731.svg"/><Relationship Id="rId118" Type="http://schemas.openxmlformats.org/officeDocument/2006/relationships/image" Target="../media/image775.png"/><Relationship Id="rId139" Type="http://schemas.openxmlformats.org/officeDocument/2006/relationships/image" Target="../media/image796.svg"/><Relationship Id="rId85" Type="http://schemas.openxmlformats.org/officeDocument/2006/relationships/image" Target="../media/image750.png"/><Relationship Id="rId150" Type="http://schemas.openxmlformats.org/officeDocument/2006/relationships/image" Target="../media/image807.png"/><Relationship Id="rId171" Type="http://schemas.openxmlformats.org/officeDocument/2006/relationships/image" Target="../media/image211.svg"/><Relationship Id="rId12" Type="http://schemas.openxmlformats.org/officeDocument/2006/relationships/image" Target="../media/image703.png"/><Relationship Id="rId33" Type="http://schemas.openxmlformats.org/officeDocument/2006/relationships/image" Target="../media/image722.svg"/><Relationship Id="rId108" Type="http://schemas.openxmlformats.org/officeDocument/2006/relationships/image" Target="../media/image628.svg"/><Relationship Id="rId129" Type="http://schemas.openxmlformats.org/officeDocument/2006/relationships/image" Target="../media/image786.svg"/><Relationship Id="rId54" Type="http://schemas.openxmlformats.org/officeDocument/2006/relationships/image" Target="../media/image729.svg"/><Relationship Id="rId75" Type="http://schemas.openxmlformats.org/officeDocument/2006/relationships/image" Target="../media/image742.png"/><Relationship Id="rId96" Type="http://schemas.openxmlformats.org/officeDocument/2006/relationships/image" Target="../media/image759.svg"/><Relationship Id="rId140" Type="http://schemas.openxmlformats.org/officeDocument/2006/relationships/image" Target="../media/image797.png"/><Relationship Id="rId161" Type="http://schemas.openxmlformats.org/officeDocument/2006/relationships/image" Target="../media/image81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7.png"/><Relationship Id="rId23" Type="http://schemas.openxmlformats.org/officeDocument/2006/relationships/image" Target="../media/image714.svg"/><Relationship Id="rId28" Type="http://schemas.openxmlformats.org/officeDocument/2006/relationships/image" Target="../media/image649.png"/><Relationship Id="rId49" Type="http://schemas.openxmlformats.org/officeDocument/2006/relationships/image" Target="../media/image319.svg"/><Relationship Id="rId114" Type="http://schemas.openxmlformats.org/officeDocument/2006/relationships/image" Target="../media/image771.svg"/><Relationship Id="rId119" Type="http://schemas.openxmlformats.org/officeDocument/2006/relationships/image" Target="../media/image776.svg"/><Relationship Id="rId44" Type="http://schemas.openxmlformats.org/officeDocument/2006/relationships/image" Target="../media/image725.png"/><Relationship Id="rId60" Type="http://schemas.openxmlformats.org/officeDocument/2006/relationships/image" Target="../media/image197.svg"/><Relationship Id="rId65" Type="http://schemas.openxmlformats.org/officeDocument/2006/relationships/image" Target="../media/image732.png"/><Relationship Id="rId81" Type="http://schemas.openxmlformats.org/officeDocument/2006/relationships/image" Target="../media/image679.png"/><Relationship Id="rId86" Type="http://schemas.openxmlformats.org/officeDocument/2006/relationships/image" Target="../media/image751.svg"/><Relationship Id="rId130" Type="http://schemas.openxmlformats.org/officeDocument/2006/relationships/image" Target="../media/image787.png"/><Relationship Id="rId135" Type="http://schemas.openxmlformats.org/officeDocument/2006/relationships/image" Target="../media/image792.svg"/><Relationship Id="rId151" Type="http://schemas.openxmlformats.org/officeDocument/2006/relationships/image" Target="../media/image808.svg"/><Relationship Id="rId156" Type="http://schemas.openxmlformats.org/officeDocument/2006/relationships/image" Target="../media/image380.png"/><Relationship Id="rId172" Type="http://schemas.openxmlformats.org/officeDocument/2006/relationships/image" Target="../media/image817.png"/><Relationship Id="rId13" Type="http://schemas.openxmlformats.org/officeDocument/2006/relationships/image" Target="../media/image704.svg"/><Relationship Id="rId18" Type="http://schemas.openxmlformats.org/officeDocument/2006/relationships/image" Target="../media/image709.png"/><Relationship Id="rId39" Type="http://schemas.openxmlformats.org/officeDocument/2006/relationships/image" Target="../media/image205.svg"/><Relationship Id="rId109" Type="http://schemas.openxmlformats.org/officeDocument/2006/relationships/image" Target="../media/image766.png"/><Relationship Id="rId34" Type="http://schemas.openxmlformats.org/officeDocument/2006/relationships/image" Target="../media/image148.png"/><Relationship Id="rId50" Type="http://schemas.openxmlformats.org/officeDocument/2006/relationships/image" Target="../media/image244.png"/><Relationship Id="rId55" Type="http://schemas.openxmlformats.org/officeDocument/2006/relationships/image" Target="../media/image362.png"/><Relationship Id="rId76" Type="http://schemas.openxmlformats.org/officeDocument/2006/relationships/image" Target="../media/image743.svg"/><Relationship Id="rId97" Type="http://schemas.openxmlformats.org/officeDocument/2006/relationships/image" Target="../media/image760.png"/><Relationship Id="rId104" Type="http://schemas.openxmlformats.org/officeDocument/2006/relationships/image" Target="../media/image765.svg"/><Relationship Id="rId120" Type="http://schemas.openxmlformats.org/officeDocument/2006/relationships/image" Target="../media/image777.png"/><Relationship Id="rId125" Type="http://schemas.openxmlformats.org/officeDocument/2006/relationships/image" Target="../media/image782.svg"/><Relationship Id="rId141" Type="http://schemas.openxmlformats.org/officeDocument/2006/relationships/image" Target="../media/image798.svg"/><Relationship Id="rId146" Type="http://schemas.openxmlformats.org/officeDocument/2006/relationships/image" Target="../media/image803.png"/><Relationship Id="rId167" Type="http://schemas.openxmlformats.org/officeDocument/2006/relationships/image" Target="../media/image816.svg"/><Relationship Id="rId7" Type="http://schemas.openxmlformats.org/officeDocument/2006/relationships/image" Target="../media/image698.svg"/><Relationship Id="rId71" Type="http://schemas.openxmlformats.org/officeDocument/2006/relationships/image" Target="../media/image738.png"/><Relationship Id="rId92" Type="http://schemas.openxmlformats.org/officeDocument/2006/relationships/image" Target="../media/image417.svg"/><Relationship Id="rId162" Type="http://schemas.openxmlformats.org/officeDocument/2006/relationships/image" Target="../media/image216.png"/><Relationship Id="rId2" Type="http://schemas.openxmlformats.org/officeDocument/2006/relationships/image" Target="../media/image693.png"/><Relationship Id="rId29" Type="http://schemas.openxmlformats.org/officeDocument/2006/relationships/image" Target="../media/image650.svg"/><Relationship Id="rId24" Type="http://schemas.openxmlformats.org/officeDocument/2006/relationships/image" Target="../media/image715.png"/><Relationship Id="rId40" Type="http://schemas.openxmlformats.org/officeDocument/2006/relationships/image" Target="../media/image655.png"/><Relationship Id="rId45" Type="http://schemas.openxmlformats.org/officeDocument/2006/relationships/image" Target="../media/image726.svg"/><Relationship Id="rId66" Type="http://schemas.openxmlformats.org/officeDocument/2006/relationships/image" Target="../media/image733.svg"/><Relationship Id="rId87" Type="http://schemas.openxmlformats.org/officeDocument/2006/relationships/image" Target="../media/image752.png"/><Relationship Id="rId110" Type="http://schemas.openxmlformats.org/officeDocument/2006/relationships/image" Target="../media/image767.svg"/><Relationship Id="rId115" Type="http://schemas.openxmlformats.org/officeDocument/2006/relationships/image" Target="../media/image772.png"/><Relationship Id="rId131" Type="http://schemas.openxmlformats.org/officeDocument/2006/relationships/image" Target="../media/image788.svg"/><Relationship Id="rId136" Type="http://schemas.openxmlformats.org/officeDocument/2006/relationships/image" Target="../media/image793.png"/><Relationship Id="rId157" Type="http://schemas.openxmlformats.org/officeDocument/2006/relationships/image" Target="../media/image381.svg"/><Relationship Id="rId61" Type="http://schemas.openxmlformats.org/officeDocument/2006/relationships/image" Target="../media/image198.png"/><Relationship Id="rId82" Type="http://schemas.openxmlformats.org/officeDocument/2006/relationships/image" Target="../media/image680.svg"/><Relationship Id="rId152" Type="http://schemas.openxmlformats.org/officeDocument/2006/relationships/image" Target="../media/image669.png"/><Relationship Id="rId173" Type="http://schemas.openxmlformats.org/officeDocument/2006/relationships/image" Target="../media/image818.svg"/><Relationship Id="rId19" Type="http://schemas.openxmlformats.org/officeDocument/2006/relationships/image" Target="../media/image710.svg"/><Relationship Id="rId14" Type="http://schemas.openxmlformats.org/officeDocument/2006/relationships/image" Target="../media/image705.png"/><Relationship Id="rId30" Type="http://schemas.openxmlformats.org/officeDocument/2006/relationships/image" Target="../media/image719.png"/><Relationship Id="rId35" Type="http://schemas.openxmlformats.org/officeDocument/2006/relationships/image" Target="../media/image149.svg"/><Relationship Id="rId56" Type="http://schemas.openxmlformats.org/officeDocument/2006/relationships/image" Target="../media/image363.svg"/><Relationship Id="rId77" Type="http://schemas.openxmlformats.org/officeDocument/2006/relationships/image" Target="../media/image744.png"/><Relationship Id="rId100" Type="http://schemas.openxmlformats.org/officeDocument/2006/relationships/image" Target="../media/image201.svg"/><Relationship Id="rId105" Type="http://schemas.openxmlformats.org/officeDocument/2006/relationships/image" Target="../media/image394.png"/><Relationship Id="rId126" Type="http://schemas.openxmlformats.org/officeDocument/2006/relationships/image" Target="../media/image783.png"/><Relationship Id="rId147" Type="http://schemas.openxmlformats.org/officeDocument/2006/relationships/image" Target="../media/image804.svg"/><Relationship Id="rId168" Type="http://schemas.openxmlformats.org/officeDocument/2006/relationships/image" Target="../media/image396.png"/><Relationship Id="rId8" Type="http://schemas.openxmlformats.org/officeDocument/2006/relationships/image" Target="../media/image699.png"/><Relationship Id="rId51" Type="http://schemas.openxmlformats.org/officeDocument/2006/relationships/image" Target="../media/image245.svg"/><Relationship Id="rId72" Type="http://schemas.openxmlformats.org/officeDocument/2006/relationships/image" Target="../media/image739.svg"/><Relationship Id="rId93" Type="http://schemas.openxmlformats.org/officeDocument/2006/relationships/image" Target="../media/image756.png"/><Relationship Id="rId98" Type="http://schemas.openxmlformats.org/officeDocument/2006/relationships/image" Target="../media/image761.svg"/><Relationship Id="rId121" Type="http://schemas.openxmlformats.org/officeDocument/2006/relationships/image" Target="../media/image778.svg"/><Relationship Id="rId142" Type="http://schemas.openxmlformats.org/officeDocument/2006/relationships/image" Target="../media/image799.png"/><Relationship Id="rId163" Type="http://schemas.openxmlformats.org/officeDocument/2006/relationships/image" Target="../media/image217.svg"/><Relationship Id="rId3" Type="http://schemas.openxmlformats.org/officeDocument/2006/relationships/image" Target="../media/image694.svg"/><Relationship Id="rId25" Type="http://schemas.openxmlformats.org/officeDocument/2006/relationships/image" Target="../media/image716.svg"/><Relationship Id="rId46" Type="http://schemas.openxmlformats.org/officeDocument/2006/relationships/image" Target="../media/image665.png"/><Relationship Id="rId67" Type="http://schemas.openxmlformats.org/officeDocument/2006/relationships/image" Target="../media/image734.png"/><Relationship Id="rId116" Type="http://schemas.openxmlformats.org/officeDocument/2006/relationships/image" Target="../media/image773.svg"/><Relationship Id="rId137" Type="http://schemas.openxmlformats.org/officeDocument/2006/relationships/image" Target="../media/image794.svg"/><Relationship Id="rId158" Type="http://schemas.openxmlformats.org/officeDocument/2006/relationships/image" Target="../media/image811.png"/><Relationship Id="rId20" Type="http://schemas.openxmlformats.org/officeDocument/2006/relationships/image" Target="../media/image711.png"/><Relationship Id="rId41" Type="http://schemas.openxmlformats.org/officeDocument/2006/relationships/image" Target="../media/image656.svg"/><Relationship Id="rId62" Type="http://schemas.openxmlformats.org/officeDocument/2006/relationships/image" Target="../media/image199.svg"/><Relationship Id="rId83" Type="http://schemas.openxmlformats.org/officeDocument/2006/relationships/image" Target="../media/image748.png"/><Relationship Id="rId88" Type="http://schemas.openxmlformats.org/officeDocument/2006/relationships/image" Target="../media/image753.svg"/><Relationship Id="rId111" Type="http://schemas.openxmlformats.org/officeDocument/2006/relationships/image" Target="../media/image768.png"/><Relationship Id="rId132" Type="http://schemas.openxmlformats.org/officeDocument/2006/relationships/image" Target="../media/image789.png"/><Relationship Id="rId153" Type="http://schemas.openxmlformats.org/officeDocument/2006/relationships/image" Target="../media/image670.svg"/><Relationship Id="rId174" Type="http://schemas.openxmlformats.org/officeDocument/2006/relationships/image" Target="../media/image819.png"/><Relationship Id="rId15" Type="http://schemas.openxmlformats.org/officeDocument/2006/relationships/image" Target="../media/image706.svg"/><Relationship Id="rId36" Type="http://schemas.openxmlformats.org/officeDocument/2006/relationships/image" Target="../media/image202.png"/><Relationship Id="rId57" Type="http://schemas.openxmlformats.org/officeDocument/2006/relationships/image" Target="../media/image228.png"/><Relationship Id="rId106" Type="http://schemas.openxmlformats.org/officeDocument/2006/relationships/image" Target="../media/image395.svg"/><Relationship Id="rId127" Type="http://schemas.openxmlformats.org/officeDocument/2006/relationships/image" Target="../media/image784.svg"/><Relationship Id="rId10" Type="http://schemas.openxmlformats.org/officeDocument/2006/relationships/image" Target="../media/image701.png"/><Relationship Id="rId31" Type="http://schemas.openxmlformats.org/officeDocument/2006/relationships/image" Target="../media/image720.svg"/><Relationship Id="rId52" Type="http://schemas.openxmlformats.org/officeDocument/2006/relationships/image" Target="../media/image727.svg"/><Relationship Id="rId73" Type="http://schemas.openxmlformats.org/officeDocument/2006/relationships/image" Target="../media/image740.png"/><Relationship Id="rId78" Type="http://schemas.openxmlformats.org/officeDocument/2006/relationships/image" Target="../media/image745.svg"/><Relationship Id="rId94" Type="http://schemas.openxmlformats.org/officeDocument/2006/relationships/image" Target="../media/image757.svg"/><Relationship Id="rId99" Type="http://schemas.openxmlformats.org/officeDocument/2006/relationships/image" Target="../media/image200.png"/><Relationship Id="rId101" Type="http://schemas.openxmlformats.org/officeDocument/2006/relationships/image" Target="../media/image762.png"/><Relationship Id="rId122" Type="http://schemas.openxmlformats.org/officeDocument/2006/relationships/image" Target="../media/image779.png"/><Relationship Id="rId143" Type="http://schemas.openxmlformats.org/officeDocument/2006/relationships/image" Target="../media/image800.svg"/><Relationship Id="rId148" Type="http://schemas.openxmlformats.org/officeDocument/2006/relationships/image" Target="../media/image805.png"/><Relationship Id="rId164" Type="http://schemas.openxmlformats.org/officeDocument/2006/relationships/image" Target="../media/image242.png"/><Relationship Id="rId169" Type="http://schemas.openxmlformats.org/officeDocument/2006/relationships/image" Target="../media/image397.svg"/><Relationship Id="rId4" Type="http://schemas.openxmlformats.org/officeDocument/2006/relationships/image" Target="../media/image695.png"/><Relationship Id="rId9" Type="http://schemas.openxmlformats.org/officeDocument/2006/relationships/image" Target="../media/image700.svg"/><Relationship Id="rId26" Type="http://schemas.openxmlformats.org/officeDocument/2006/relationships/image" Target="../media/image717.png"/><Relationship Id="rId47" Type="http://schemas.openxmlformats.org/officeDocument/2006/relationships/image" Target="../media/image666.svg"/><Relationship Id="rId68" Type="http://schemas.openxmlformats.org/officeDocument/2006/relationships/image" Target="../media/image735.svg"/><Relationship Id="rId89" Type="http://schemas.openxmlformats.org/officeDocument/2006/relationships/image" Target="../media/image754.png"/><Relationship Id="rId112" Type="http://schemas.openxmlformats.org/officeDocument/2006/relationships/image" Target="../media/image769.svg"/><Relationship Id="rId133" Type="http://schemas.openxmlformats.org/officeDocument/2006/relationships/image" Target="../media/image790.svg"/><Relationship Id="rId154" Type="http://schemas.openxmlformats.org/officeDocument/2006/relationships/image" Target="../media/image809.png"/><Relationship Id="rId175" Type="http://schemas.openxmlformats.org/officeDocument/2006/relationships/image" Target="../media/image820.svg"/><Relationship Id="rId16" Type="http://schemas.openxmlformats.org/officeDocument/2006/relationships/image" Target="../media/image707.png"/><Relationship Id="rId37" Type="http://schemas.openxmlformats.org/officeDocument/2006/relationships/image" Target="../media/image203.svg"/><Relationship Id="rId58" Type="http://schemas.openxmlformats.org/officeDocument/2006/relationships/image" Target="../media/image229.svg"/><Relationship Id="rId79" Type="http://schemas.openxmlformats.org/officeDocument/2006/relationships/image" Target="../media/image746.png"/><Relationship Id="rId102" Type="http://schemas.openxmlformats.org/officeDocument/2006/relationships/image" Target="../media/image763.svg"/><Relationship Id="rId123" Type="http://schemas.openxmlformats.org/officeDocument/2006/relationships/image" Target="../media/image780.svg"/><Relationship Id="rId144" Type="http://schemas.openxmlformats.org/officeDocument/2006/relationships/image" Target="../media/image801.png"/><Relationship Id="rId90" Type="http://schemas.openxmlformats.org/officeDocument/2006/relationships/image" Target="../media/image755.svg"/><Relationship Id="rId165" Type="http://schemas.openxmlformats.org/officeDocument/2006/relationships/image" Target="../media/image243.svg"/><Relationship Id="rId27" Type="http://schemas.openxmlformats.org/officeDocument/2006/relationships/image" Target="../media/image718.svg"/><Relationship Id="rId48" Type="http://schemas.openxmlformats.org/officeDocument/2006/relationships/image" Target="../media/image318.png"/><Relationship Id="rId69" Type="http://schemas.openxmlformats.org/officeDocument/2006/relationships/image" Target="../media/image736.png"/><Relationship Id="rId113" Type="http://schemas.openxmlformats.org/officeDocument/2006/relationships/image" Target="../media/image770.png"/><Relationship Id="rId134" Type="http://schemas.openxmlformats.org/officeDocument/2006/relationships/image" Target="../media/image791.png"/><Relationship Id="rId80" Type="http://schemas.openxmlformats.org/officeDocument/2006/relationships/image" Target="../media/image747.svg"/><Relationship Id="rId155" Type="http://schemas.openxmlformats.org/officeDocument/2006/relationships/image" Target="../media/image810.svg"/><Relationship Id="rId17" Type="http://schemas.openxmlformats.org/officeDocument/2006/relationships/image" Target="../media/image708.svg"/><Relationship Id="rId38" Type="http://schemas.openxmlformats.org/officeDocument/2006/relationships/image" Target="../media/image204.png"/><Relationship Id="rId59" Type="http://schemas.openxmlformats.org/officeDocument/2006/relationships/image" Target="../media/image196.png"/><Relationship Id="rId103" Type="http://schemas.openxmlformats.org/officeDocument/2006/relationships/image" Target="../media/image764.png"/><Relationship Id="rId124" Type="http://schemas.openxmlformats.org/officeDocument/2006/relationships/image" Target="../media/image781.png"/><Relationship Id="rId70" Type="http://schemas.openxmlformats.org/officeDocument/2006/relationships/image" Target="../media/image737.svg"/><Relationship Id="rId91" Type="http://schemas.openxmlformats.org/officeDocument/2006/relationships/image" Target="../media/image416.png"/><Relationship Id="rId145" Type="http://schemas.openxmlformats.org/officeDocument/2006/relationships/image" Target="../media/image802.svg"/><Relationship Id="rId166" Type="http://schemas.openxmlformats.org/officeDocument/2006/relationships/image" Target="../media/image815.png"/></Relationships>
</file>

<file path=ppt/slideLayouts/_rels/slideLayout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0.svg"/><Relationship Id="rId299" Type="http://schemas.openxmlformats.org/officeDocument/2006/relationships/image" Target="../media/image1108.svg"/><Relationship Id="rId21" Type="http://schemas.openxmlformats.org/officeDocument/2006/relationships/image" Target="../media/image836.svg"/><Relationship Id="rId63" Type="http://schemas.openxmlformats.org/officeDocument/2006/relationships/image" Target="../media/image876.svg"/><Relationship Id="rId159" Type="http://schemas.openxmlformats.org/officeDocument/2006/relationships/image" Target="../media/image972.svg"/><Relationship Id="rId324" Type="http://schemas.openxmlformats.org/officeDocument/2006/relationships/image" Target="../media/image1133.png"/><Relationship Id="rId366" Type="http://schemas.openxmlformats.org/officeDocument/2006/relationships/image" Target="../media/image1164.png"/><Relationship Id="rId170" Type="http://schemas.openxmlformats.org/officeDocument/2006/relationships/image" Target="../media/image983.png"/><Relationship Id="rId226" Type="http://schemas.openxmlformats.org/officeDocument/2006/relationships/image" Target="../media/image1035.png"/><Relationship Id="rId433" Type="http://schemas.openxmlformats.org/officeDocument/2006/relationships/image" Target="../media/image1200.svg"/><Relationship Id="rId268" Type="http://schemas.openxmlformats.org/officeDocument/2006/relationships/image" Target="../media/image1077.png"/><Relationship Id="rId32" Type="http://schemas.openxmlformats.org/officeDocument/2006/relationships/image" Target="../media/image847.png"/><Relationship Id="rId74" Type="http://schemas.openxmlformats.org/officeDocument/2006/relationships/image" Target="../media/image887.png"/><Relationship Id="rId128" Type="http://schemas.openxmlformats.org/officeDocument/2006/relationships/image" Target="../media/image941.png"/><Relationship Id="rId335" Type="http://schemas.openxmlformats.org/officeDocument/2006/relationships/image" Target="../media/image1140.svg"/><Relationship Id="rId377" Type="http://schemas.openxmlformats.org/officeDocument/2006/relationships/image" Target="../media/image1173.svg"/><Relationship Id="rId5" Type="http://schemas.openxmlformats.org/officeDocument/2006/relationships/image" Target="../media/image822.svg"/><Relationship Id="rId181" Type="http://schemas.openxmlformats.org/officeDocument/2006/relationships/image" Target="../media/image994.svg"/><Relationship Id="rId237" Type="http://schemas.openxmlformats.org/officeDocument/2006/relationships/image" Target="../media/image1046.svg"/><Relationship Id="rId402" Type="http://schemas.openxmlformats.org/officeDocument/2006/relationships/image" Target="../media/image1187.png"/><Relationship Id="rId279" Type="http://schemas.openxmlformats.org/officeDocument/2006/relationships/image" Target="../media/image1088.svg"/><Relationship Id="rId43" Type="http://schemas.openxmlformats.org/officeDocument/2006/relationships/image" Target="../media/image858.svg"/><Relationship Id="rId139" Type="http://schemas.openxmlformats.org/officeDocument/2006/relationships/image" Target="../media/image952.svg"/><Relationship Id="rId290" Type="http://schemas.openxmlformats.org/officeDocument/2006/relationships/image" Target="../media/image1099.png"/><Relationship Id="rId304" Type="http://schemas.openxmlformats.org/officeDocument/2006/relationships/image" Target="../media/image1113.png"/><Relationship Id="rId346" Type="http://schemas.openxmlformats.org/officeDocument/2006/relationships/image" Target="../media/image611.png"/><Relationship Id="rId388" Type="http://schemas.openxmlformats.org/officeDocument/2006/relationships/image" Target="../media/image667.png"/><Relationship Id="rId85" Type="http://schemas.openxmlformats.org/officeDocument/2006/relationships/image" Target="../media/image898.svg"/><Relationship Id="rId150" Type="http://schemas.openxmlformats.org/officeDocument/2006/relationships/image" Target="../media/image963.png"/><Relationship Id="rId192" Type="http://schemas.openxmlformats.org/officeDocument/2006/relationships/image" Target="../media/image1005.png"/><Relationship Id="rId206" Type="http://schemas.openxmlformats.org/officeDocument/2006/relationships/image" Target="../media/image1017.png"/><Relationship Id="rId413" Type="http://schemas.openxmlformats.org/officeDocument/2006/relationships/image" Target="../media/image235.svg"/><Relationship Id="rId248" Type="http://schemas.openxmlformats.org/officeDocument/2006/relationships/image" Target="../media/image1057.png"/><Relationship Id="rId12" Type="http://schemas.openxmlformats.org/officeDocument/2006/relationships/image" Target="../media/image829.png"/><Relationship Id="rId108" Type="http://schemas.openxmlformats.org/officeDocument/2006/relationships/image" Target="../media/image921.png"/><Relationship Id="rId315" Type="http://schemas.openxmlformats.org/officeDocument/2006/relationships/image" Target="../media/image1124.svg"/><Relationship Id="rId357" Type="http://schemas.openxmlformats.org/officeDocument/2006/relationships/image" Target="../media/image1160.svg"/><Relationship Id="rId54" Type="http://schemas.openxmlformats.org/officeDocument/2006/relationships/image" Target="../media/image867.png"/><Relationship Id="rId96" Type="http://schemas.openxmlformats.org/officeDocument/2006/relationships/image" Target="../media/image909.png"/><Relationship Id="rId161" Type="http://schemas.openxmlformats.org/officeDocument/2006/relationships/image" Target="../media/image974.svg"/><Relationship Id="rId217" Type="http://schemas.openxmlformats.org/officeDocument/2006/relationships/image" Target="../media/image1028.svg"/><Relationship Id="rId399" Type="http://schemas.openxmlformats.org/officeDocument/2006/relationships/image" Target="../media/image808.svg"/><Relationship Id="rId259" Type="http://schemas.openxmlformats.org/officeDocument/2006/relationships/image" Target="../media/image1068.svg"/><Relationship Id="rId424" Type="http://schemas.openxmlformats.org/officeDocument/2006/relationships/image" Target="../media/image406.png"/><Relationship Id="rId23" Type="http://schemas.openxmlformats.org/officeDocument/2006/relationships/image" Target="../media/image838.svg"/><Relationship Id="rId119" Type="http://schemas.openxmlformats.org/officeDocument/2006/relationships/image" Target="../media/image932.svg"/><Relationship Id="rId270" Type="http://schemas.openxmlformats.org/officeDocument/2006/relationships/image" Target="../media/image1079.png"/><Relationship Id="rId326" Type="http://schemas.openxmlformats.org/officeDocument/2006/relationships/image" Target="../media/image390.png"/><Relationship Id="rId65" Type="http://schemas.openxmlformats.org/officeDocument/2006/relationships/image" Target="../media/image878.svg"/><Relationship Id="rId130" Type="http://schemas.openxmlformats.org/officeDocument/2006/relationships/image" Target="../media/image943.png"/><Relationship Id="rId368" Type="http://schemas.openxmlformats.org/officeDocument/2006/relationships/image" Target="../media/image1166.png"/><Relationship Id="rId172" Type="http://schemas.openxmlformats.org/officeDocument/2006/relationships/image" Target="../media/image985.png"/><Relationship Id="rId228" Type="http://schemas.openxmlformats.org/officeDocument/2006/relationships/image" Target="../media/image1037.png"/><Relationship Id="rId435" Type="http://schemas.openxmlformats.org/officeDocument/2006/relationships/image" Target="../media/image727.svg"/><Relationship Id="rId281" Type="http://schemas.openxmlformats.org/officeDocument/2006/relationships/image" Target="../media/image1090.svg"/><Relationship Id="rId337" Type="http://schemas.openxmlformats.org/officeDocument/2006/relationships/image" Target="../media/image1142.svg"/><Relationship Id="rId34" Type="http://schemas.openxmlformats.org/officeDocument/2006/relationships/image" Target="../media/image849.png"/><Relationship Id="rId76" Type="http://schemas.openxmlformats.org/officeDocument/2006/relationships/image" Target="../media/image889.png"/><Relationship Id="rId141" Type="http://schemas.openxmlformats.org/officeDocument/2006/relationships/image" Target="../media/image954.svg"/><Relationship Id="rId379" Type="http://schemas.openxmlformats.org/officeDocument/2006/relationships/image" Target="../media/image767.svg"/><Relationship Id="rId7" Type="http://schemas.openxmlformats.org/officeDocument/2006/relationships/image" Target="../media/image824.svg"/><Relationship Id="rId183" Type="http://schemas.openxmlformats.org/officeDocument/2006/relationships/image" Target="../media/image996.svg"/><Relationship Id="rId239" Type="http://schemas.openxmlformats.org/officeDocument/2006/relationships/image" Target="../media/image1048.svg"/><Relationship Id="rId390" Type="http://schemas.openxmlformats.org/officeDocument/2006/relationships/image" Target="../media/image230.png"/><Relationship Id="rId404" Type="http://schemas.openxmlformats.org/officeDocument/2006/relationships/image" Target="../media/image1189.png"/><Relationship Id="rId250" Type="http://schemas.openxmlformats.org/officeDocument/2006/relationships/image" Target="../media/image1059.png"/><Relationship Id="rId292" Type="http://schemas.openxmlformats.org/officeDocument/2006/relationships/image" Target="../media/image1101.png"/><Relationship Id="rId306" Type="http://schemas.openxmlformats.org/officeDocument/2006/relationships/image" Target="../media/image1115.png"/><Relationship Id="rId45" Type="http://schemas.openxmlformats.org/officeDocument/2006/relationships/image" Target="../media/image860.svg"/><Relationship Id="rId87" Type="http://schemas.openxmlformats.org/officeDocument/2006/relationships/image" Target="../media/image900.svg"/><Relationship Id="rId110" Type="http://schemas.openxmlformats.org/officeDocument/2006/relationships/image" Target="../media/image923.png"/><Relationship Id="rId348" Type="http://schemas.openxmlformats.org/officeDocument/2006/relationships/image" Target="../media/image1151.png"/><Relationship Id="rId152" Type="http://schemas.openxmlformats.org/officeDocument/2006/relationships/image" Target="../media/image965.png"/><Relationship Id="rId194" Type="http://schemas.openxmlformats.org/officeDocument/2006/relationships/image" Target="../media/image619.png"/><Relationship Id="rId208" Type="http://schemas.openxmlformats.org/officeDocument/2006/relationships/image" Target="../media/image1019.png"/><Relationship Id="rId415" Type="http://schemas.openxmlformats.org/officeDocument/2006/relationships/image" Target="../media/image237.svg"/><Relationship Id="rId261" Type="http://schemas.openxmlformats.org/officeDocument/2006/relationships/image" Target="../media/image1070.svg"/><Relationship Id="rId14" Type="http://schemas.openxmlformats.org/officeDocument/2006/relationships/image" Target="../media/image831.png"/><Relationship Id="rId56" Type="http://schemas.openxmlformats.org/officeDocument/2006/relationships/image" Target="../media/image869.png"/><Relationship Id="rId317" Type="http://schemas.openxmlformats.org/officeDocument/2006/relationships/image" Target="../media/image1126.svg"/><Relationship Id="rId359" Type="http://schemas.openxmlformats.org/officeDocument/2006/relationships/image" Target="../media/image1162.svg"/><Relationship Id="rId98" Type="http://schemas.openxmlformats.org/officeDocument/2006/relationships/image" Target="../media/image911.png"/><Relationship Id="rId121" Type="http://schemas.openxmlformats.org/officeDocument/2006/relationships/image" Target="../media/image934.svg"/><Relationship Id="rId163" Type="http://schemas.openxmlformats.org/officeDocument/2006/relationships/image" Target="../media/image976.svg"/><Relationship Id="rId219" Type="http://schemas.openxmlformats.org/officeDocument/2006/relationships/image" Target="../media/image1030.svg"/><Relationship Id="rId370" Type="http://schemas.openxmlformats.org/officeDocument/2006/relationships/image" Target="../media/image1168.png"/><Relationship Id="rId426" Type="http://schemas.openxmlformats.org/officeDocument/2006/relationships/image" Target="../media/image188.png"/><Relationship Id="rId230" Type="http://schemas.openxmlformats.org/officeDocument/2006/relationships/image" Target="../media/image1039.png"/><Relationship Id="rId25" Type="http://schemas.openxmlformats.org/officeDocument/2006/relationships/image" Target="../media/image840.svg"/><Relationship Id="rId67" Type="http://schemas.openxmlformats.org/officeDocument/2006/relationships/image" Target="../media/image880.svg"/><Relationship Id="rId272" Type="http://schemas.openxmlformats.org/officeDocument/2006/relationships/image" Target="../media/image1081.png"/><Relationship Id="rId328" Type="http://schemas.openxmlformats.org/officeDocument/2006/relationships/image" Target="../media/image1135.png"/><Relationship Id="rId132" Type="http://schemas.openxmlformats.org/officeDocument/2006/relationships/image" Target="../media/image945.png"/><Relationship Id="rId174" Type="http://schemas.openxmlformats.org/officeDocument/2006/relationships/image" Target="../media/image987.png"/><Relationship Id="rId381" Type="http://schemas.openxmlformats.org/officeDocument/2006/relationships/image" Target="../media/image656.svg"/><Relationship Id="rId241" Type="http://schemas.openxmlformats.org/officeDocument/2006/relationships/image" Target="../media/image1050.svg"/><Relationship Id="rId437" Type="http://schemas.openxmlformats.org/officeDocument/2006/relationships/image" Target="../media/image191.svg"/><Relationship Id="rId36" Type="http://schemas.openxmlformats.org/officeDocument/2006/relationships/image" Target="../media/image851.png"/><Relationship Id="rId283" Type="http://schemas.openxmlformats.org/officeDocument/2006/relationships/image" Target="../media/image1092.svg"/><Relationship Id="rId339" Type="http://schemas.openxmlformats.org/officeDocument/2006/relationships/image" Target="../media/image1144.svg"/><Relationship Id="rId78" Type="http://schemas.openxmlformats.org/officeDocument/2006/relationships/image" Target="../media/image891.png"/><Relationship Id="rId101" Type="http://schemas.openxmlformats.org/officeDocument/2006/relationships/image" Target="../media/image914.svg"/><Relationship Id="rId143" Type="http://schemas.openxmlformats.org/officeDocument/2006/relationships/image" Target="../media/image956.svg"/><Relationship Id="rId185" Type="http://schemas.openxmlformats.org/officeDocument/2006/relationships/image" Target="../media/image998.svg"/><Relationship Id="rId350" Type="http://schemas.openxmlformats.org/officeDocument/2006/relationships/image" Target="../media/image1153.png"/><Relationship Id="rId406" Type="http://schemas.openxmlformats.org/officeDocument/2006/relationships/image" Target="../media/image1191.png"/><Relationship Id="rId9" Type="http://schemas.openxmlformats.org/officeDocument/2006/relationships/image" Target="../media/image826.svg"/><Relationship Id="rId210" Type="http://schemas.openxmlformats.org/officeDocument/2006/relationships/image" Target="../media/image1021.png"/><Relationship Id="rId392" Type="http://schemas.openxmlformats.org/officeDocument/2006/relationships/image" Target="../media/image1181.png"/><Relationship Id="rId252" Type="http://schemas.openxmlformats.org/officeDocument/2006/relationships/image" Target="../media/image1061.png"/><Relationship Id="rId294" Type="http://schemas.openxmlformats.org/officeDocument/2006/relationships/image" Target="../media/image1103.png"/><Relationship Id="rId308" Type="http://schemas.openxmlformats.org/officeDocument/2006/relationships/image" Target="../media/image1117.png"/><Relationship Id="rId47" Type="http://schemas.openxmlformats.org/officeDocument/2006/relationships/image" Target="../media/image818.svg"/><Relationship Id="rId89" Type="http://schemas.openxmlformats.org/officeDocument/2006/relationships/image" Target="../media/image902.svg"/><Relationship Id="rId112" Type="http://schemas.openxmlformats.org/officeDocument/2006/relationships/image" Target="../media/image925.png"/><Relationship Id="rId154" Type="http://schemas.openxmlformats.org/officeDocument/2006/relationships/image" Target="../media/image967.png"/><Relationship Id="rId361" Type="http://schemas.openxmlformats.org/officeDocument/2006/relationships/image" Target="../media/image638.svg"/><Relationship Id="rId196" Type="http://schemas.openxmlformats.org/officeDocument/2006/relationships/image" Target="../media/image1007.png"/><Relationship Id="rId417" Type="http://schemas.openxmlformats.org/officeDocument/2006/relationships/image" Target="../media/image239.svg"/><Relationship Id="rId16" Type="http://schemas.openxmlformats.org/officeDocument/2006/relationships/image" Target="../media/image833.png"/><Relationship Id="rId221" Type="http://schemas.openxmlformats.org/officeDocument/2006/relationships/image" Target="../media/image1032.svg"/><Relationship Id="rId263" Type="http://schemas.openxmlformats.org/officeDocument/2006/relationships/image" Target="../media/image1072.svg"/><Relationship Id="rId319" Type="http://schemas.openxmlformats.org/officeDocument/2006/relationships/image" Target="../media/image1128.svg"/><Relationship Id="rId58" Type="http://schemas.openxmlformats.org/officeDocument/2006/relationships/image" Target="../media/image871.png"/><Relationship Id="rId123" Type="http://schemas.openxmlformats.org/officeDocument/2006/relationships/image" Target="../media/image936.svg"/><Relationship Id="rId330" Type="http://schemas.openxmlformats.org/officeDocument/2006/relationships/image" Target="../media/image643.png"/><Relationship Id="rId165" Type="http://schemas.openxmlformats.org/officeDocument/2006/relationships/image" Target="../media/image978.svg"/><Relationship Id="rId372" Type="http://schemas.openxmlformats.org/officeDocument/2006/relationships/image" Target="../media/image1170.png"/><Relationship Id="rId428" Type="http://schemas.openxmlformats.org/officeDocument/2006/relationships/image" Target="../media/image246.png"/><Relationship Id="rId232" Type="http://schemas.openxmlformats.org/officeDocument/2006/relationships/image" Target="../media/image1041.png"/><Relationship Id="rId274" Type="http://schemas.openxmlformats.org/officeDocument/2006/relationships/image" Target="../media/image1083.png"/><Relationship Id="rId27" Type="http://schemas.openxmlformats.org/officeDocument/2006/relationships/image" Target="../media/image842.svg"/><Relationship Id="rId69" Type="http://schemas.openxmlformats.org/officeDocument/2006/relationships/image" Target="../media/image882.svg"/><Relationship Id="rId134" Type="http://schemas.openxmlformats.org/officeDocument/2006/relationships/image" Target="../media/image947.png"/><Relationship Id="rId80" Type="http://schemas.openxmlformats.org/officeDocument/2006/relationships/image" Target="../media/image893.png"/><Relationship Id="rId176" Type="http://schemas.openxmlformats.org/officeDocument/2006/relationships/image" Target="../media/image989.png"/><Relationship Id="rId341" Type="http://schemas.openxmlformats.org/officeDocument/2006/relationships/image" Target="../media/image1146.svg"/><Relationship Id="rId383" Type="http://schemas.openxmlformats.org/officeDocument/2006/relationships/image" Target="../media/image1175.svg"/><Relationship Id="rId439" Type="http://schemas.openxmlformats.org/officeDocument/2006/relationships/image" Target="../media/image1202.svg"/><Relationship Id="rId201" Type="http://schemas.openxmlformats.org/officeDocument/2006/relationships/image" Target="../media/image1012.svg"/><Relationship Id="rId243" Type="http://schemas.openxmlformats.org/officeDocument/2006/relationships/image" Target="../media/image1052.svg"/><Relationship Id="rId285" Type="http://schemas.openxmlformats.org/officeDocument/2006/relationships/image" Target="../media/image1094.svg"/><Relationship Id="rId38" Type="http://schemas.openxmlformats.org/officeDocument/2006/relationships/image" Target="../media/image853.png"/><Relationship Id="rId103" Type="http://schemas.openxmlformats.org/officeDocument/2006/relationships/image" Target="../media/image916.svg"/><Relationship Id="rId310" Type="http://schemas.openxmlformats.org/officeDocument/2006/relationships/image" Target="../media/image1119.png"/><Relationship Id="rId91" Type="http://schemas.openxmlformats.org/officeDocument/2006/relationships/image" Target="../media/image904.svg"/><Relationship Id="rId145" Type="http://schemas.openxmlformats.org/officeDocument/2006/relationships/image" Target="../media/image958.svg"/><Relationship Id="rId187" Type="http://schemas.openxmlformats.org/officeDocument/2006/relationships/image" Target="../media/image1000.svg"/><Relationship Id="rId352" Type="http://schemas.openxmlformats.org/officeDocument/2006/relationships/image" Target="../media/image1155.png"/><Relationship Id="rId394" Type="http://schemas.openxmlformats.org/officeDocument/2006/relationships/image" Target="../media/image1183.png"/><Relationship Id="rId408" Type="http://schemas.openxmlformats.org/officeDocument/2006/relationships/image" Target="../media/image1193.png"/><Relationship Id="rId212" Type="http://schemas.openxmlformats.org/officeDocument/2006/relationships/image" Target="../media/image1023.png"/><Relationship Id="rId254" Type="http://schemas.openxmlformats.org/officeDocument/2006/relationships/image" Target="../media/image1063.png"/><Relationship Id="rId49" Type="http://schemas.openxmlformats.org/officeDocument/2006/relationships/image" Target="../media/image862.svg"/><Relationship Id="rId114" Type="http://schemas.openxmlformats.org/officeDocument/2006/relationships/image" Target="../media/image927.png"/><Relationship Id="rId296" Type="http://schemas.openxmlformats.org/officeDocument/2006/relationships/image" Target="../media/image1105.png"/><Relationship Id="rId60" Type="http://schemas.openxmlformats.org/officeDocument/2006/relationships/image" Target="../media/image873.png"/><Relationship Id="rId156" Type="http://schemas.openxmlformats.org/officeDocument/2006/relationships/image" Target="../media/image969.png"/><Relationship Id="rId198" Type="http://schemas.openxmlformats.org/officeDocument/2006/relationships/image" Target="../media/image1009.png"/><Relationship Id="rId321" Type="http://schemas.openxmlformats.org/officeDocument/2006/relationships/image" Target="../media/image1130.svg"/><Relationship Id="rId363" Type="http://schemas.openxmlformats.org/officeDocument/2006/relationships/image" Target="../media/image642.svg"/><Relationship Id="rId419" Type="http://schemas.openxmlformats.org/officeDocument/2006/relationships/image" Target="../media/image1198.svg"/><Relationship Id="rId202" Type="http://schemas.openxmlformats.org/officeDocument/2006/relationships/image" Target="../media/image1013.png"/><Relationship Id="rId223" Type="http://schemas.openxmlformats.org/officeDocument/2006/relationships/image" Target="../media/image1034.svg"/><Relationship Id="rId244" Type="http://schemas.openxmlformats.org/officeDocument/2006/relationships/image" Target="../media/image1053.png"/><Relationship Id="rId430" Type="http://schemas.openxmlformats.org/officeDocument/2006/relationships/image" Target="../media/image408.png"/><Relationship Id="rId18" Type="http://schemas.openxmlformats.org/officeDocument/2006/relationships/image" Target="../media/image212.png"/><Relationship Id="rId39" Type="http://schemas.openxmlformats.org/officeDocument/2006/relationships/image" Target="../media/image854.svg"/><Relationship Id="rId265" Type="http://schemas.openxmlformats.org/officeDocument/2006/relationships/image" Target="../media/image1074.svg"/><Relationship Id="rId286" Type="http://schemas.openxmlformats.org/officeDocument/2006/relationships/image" Target="../media/image1095.png"/><Relationship Id="rId50" Type="http://schemas.openxmlformats.org/officeDocument/2006/relationships/image" Target="../media/image863.png"/><Relationship Id="rId104" Type="http://schemas.openxmlformats.org/officeDocument/2006/relationships/image" Target="../media/image917.png"/><Relationship Id="rId125" Type="http://schemas.openxmlformats.org/officeDocument/2006/relationships/image" Target="../media/image938.svg"/><Relationship Id="rId146" Type="http://schemas.openxmlformats.org/officeDocument/2006/relationships/image" Target="../media/image959.png"/><Relationship Id="rId167" Type="http://schemas.openxmlformats.org/officeDocument/2006/relationships/image" Target="../media/image980.svg"/><Relationship Id="rId188" Type="http://schemas.openxmlformats.org/officeDocument/2006/relationships/image" Target="../media/image1001.png"/><Relationship Id="rId311" Type="http://schemas.openxmlformats.org/officeDocument/2006/relationships/image" Target="../media/image1120.svg"/><Relationship Id="rId332" Type="http://schemas.openxmlformats.org/officeDocument/2006/relationships/image" Target="../media/image1137.png"/><Relationship Id="rId353" Type="http://schemas.openxmlformats.org/officeDocument/2006/relationships/image" Target="../media/image1156.svg"/><Relationship Id="rId374" Type="http://schemas.openxmlformats.org/officeDocument/2006/relationships/image" Target="../media/image651.png"/><Relationship Id="rId395" Type="http://schemas.openxmlformats.org/officeDocument/2006/relationships/image" Target="../media/image1184.svg"/><Relationship Id="rId409" Type="http://schemas.openxmlformats.org/officeDocument/2006/relationships/image" Target="../media/image1194.svg"/><Relationship Id="rId71" Type="http://schemas.openxmlformats.org/officeDocument/2006/relationships/image" Target="../media/image884.svg"/><Relationship Id="rId92" Type="http://schemas.openxmlformats.org/officeDocument/2006/relationships/image" Target="../media/image905.png"/><Relationship Id="rId213" Type="http://schemas.openxmlformats.org/officeDocument/2006/relationships/image" Target="../media/image1024.svg"/><Relationship Id="rId234" Type="http://schemas.openxmlformats.org/officeDocument/2006/relationships/image" Target="../media/image1043.png"/><Relationship Id="rId420" Type="http://schemas.openxmlformats.org/officeDocument/2006/relationships/image" Target="../media/image216.png"/><Relationship Id="rId2" Type="http://schemas.openxmlformats.org/officeDocument/2006/relationships/image" Target="../media/image240.png"/><Relationship Id="rId29" Type="http://schemas.openxmlformats.org/officeDocument/2006/relationships/image" Target="../media/image844.svg"/><Relationship Id="rId255" Type="http://schemas.openxmlformats.org/officeDocument/2006/relationships/image" Target="../media/image1064.svg"/><Relationship Id="rId276" Type="http://schemas.openxmlformats.org/officeDocument/2006/relationships/image" Target="../media/image1085.png"/><Relationship Id="rId297" Type="http://schemas.openxmlformats.org/officeDocument/2006/relationships/image" Target="../media/image1106.svg"/><Relationship Id="rId441" Type="http://schemas.openxmlformats.org/officeDocument/2006/relationships/image" Target="../media/image345.svg"/><Relationship Id="rId40" Type="http://schemas.openxmlformats.org/officeDocument/2006/relationships/image" Target="../media/image855.png"/><Relationship Id="rId115" Type="http://schemas.openxmlformats.org/officeDocument/2006/relationships/image" Target="../media/image928.svg"/><Relationship Id="rId136" Type="http://schemas.openxmlformats.org/officeDocument/2006/relationships/image" Target="../media/image949.png"/><Relationship Id="rId157" Type="http://schemas.openxmlformats.org/officeDocument/2006/relationships/image" Target="../media/image970.svg"/><Relationship Id="rId178" Type="http://schemas.openxmlformats.org/officeDocument/2006/relationships/image" Target="../media/image991.png"/><Relationship Id="rId301" Type="http://schemas.openxmlformats.org/officeDocument/2006/relationships/image" Target="../media/image1110.svg"/><Relationship Id="rId322" Type="http://schemas.openxmlformats.org/officeDocument/2006/relationships/image" Target="../media/image1131.png"/><Relationship Id="rId343" Type="http://schemas.openxmlformats.org/officeDocument/2006/relationships/image" Target="../media/image1148.svg"/><Relationship Id="rId364" Type="http://schemas.openxmlformats.org/officeDocument/2006/relationships/image" Target="../media/image717.png"/><Relationship Id="rId61" Type="http://schemas.openxmlformats.org/officeDocument/2006/relationships/image" Target="../media/image874.svg"/><Relationship Id="rId82" Type="http://schemas.openxmlformats.org/officeDocument/2006/relationships/image" Target="../media/image895.png"/><Relationship Id="rId199" Type="http://schemas.openxmlformats.org/officeDocument/2006/relationships/image" Target="../media/image1010.svg"/><Relationship Id="rId203" Type="http://schemas.openxmlformats.org/officeDocument/2006/relationships/image" Target="../media/image1014.svg"/><Relationship Id="rId385" Type="http://schemas.openxmlformats.org/officeDocument/2006/relationships/image" Target="../media/image1177.svg"/><Relationship Id="rId19" Type="http://schemas.openxmlformats.org/officeDocument/2006/relationships/image" Target="../media/image213.svg"/><Relationship Id="rId224" Type="http://schemas.openxmlformats.org/officeDocument/2006/relationships/image" Target="../media/image302.png"/><Relationship Id="rId245" Type="http://schemas.openxmlformats.org/officeDocument/2006/relationships/image" Target="../media/image1054.svg"/><Relationship Id="rId266" Type="http://schemas.openxmlformats.org/officeDocument/2006/relationships/image" Target="../media/image1075.png"/><Relationship Id="rId287" Type="http://schemas.openxmlformats.org/officeDocument/2006/relationships/image" Target="../media/image1096.svg"/><Relationship Id="rId410" Type="http://schemas.openxmlformats.org/officeDocument/2006/relationships/image" Target="../media/image1195.png"/><Relationship Id="rId431" Type="http://schemas.openxmlformats.org/officeDocument/2006/relationships/image" Target="../media/image409.svg"/><Relationship Id="rId30" Type="http://schemas.openxmlformats.org/officeDocument/2006/relationships/image" Target="../media/image845.png"/><Relationship Id="rId105" Type="http://schemas.openxmlformats.org/officeDocument/2006/relationships/image" Target="../media/image918.svg"/><Relationship Id="rId126" Type="http://schemas.openxmlformats.org/officeDocument/2006/relationships/image" Target="../media/image939.png"/><Relationship Id="rId147" Type="http://schemas.openxmlformats.org/officeDocument/2006/relationships/image" Target="../media/image960.svg"/><Relationship Id="rId168" Type="http://schemas.openxmlformats.org/officeDocument/2006/relationships/image" Target="../media/image981.png"/><Relationship Id="rId312" Type="http://schemas.openxmlformats.org/officeDocument/2006/relationships/image" Target="../media/image1121.png"/><Relationship Id="rId333" Type="http://schemas.openxmlformats.org/officeDocument/2006/relationships/image" Target="../media/image1138.svg"/><Relationship Id="rId354" Type="http://schemas.openxmlformats.org/officeDocument/2006/relationships/image" Target="../media/image1157.png"/><Relationship Id="rId51" Type="http://schemas.openxmlformats.org/officeDocument/2006/relationships/image" Target="../media/image864.svg"/><Relationship Id="rId72" Type="http://schemas.openxmlformats.org/officeDocument/2006/relationships/image" Target="../media/image885.png"/><Relationship Id="rId93" Type="http://schemas.openxmlformats.org/officeDocument/2006/relationships/image" Target="../media/image906.svg"/><Relationship Id="rId189" Type="http://schemas.openxmlformats.org/officeDocument/2006/relationships/image" Target="../media/image1002.svg"/><Relationship Id="rId375" Type="http://schemas.openxmlformats.org/officeDocument/2006/relationships/image" Target="../media/image652.svg"/><Relationship Id="rId396" Type="http://schemas.openxmlformats.org/officeDocument/2006/relationships/image" Target="../media/image1185.png"/><Relationship Id="rId3" Type="http://schemas.openxmlformats.org/officeDocument/2006/relationships/image" Target="../media/image241.svg"/><Relationship Id="rId214" Type="http://schemas.openxmlformats.org/officeDocument/2006/relationships/image" Target="../media/image1025.png"/><Relationship Id="rId235" Type="http://schemas.openxmlformats.org/officeDocument/2006/relationships/image" Target="../media/image1044.svg"/><Relationship Id="rId256" Type="http://schemas.openxmlformats.org/officeDocument/2006/relationships/image" Target="../media/image1065.png"/><Relationship Id="rId277" Type="http://schemas.openxmlformats.org/officeDocument/2006/relationships/image" Target="../media/image1086.svg"/><Relationship Id="rId298" Type="http://schemas.openxmlformats.org/officeDocument/2006/relationships/image" Target="../media/image1107.png"/><Relationship Id="rId400" Type="http://schemas.openxmlformats.org/officeDocument/2006/relationships/image" Target="../media/image669.png"/><Relationship Id="rId421" Type="http://schemas.openxmlformats.org/officeDocument/2006/relationships/image" Target="../media/image217.svg"/><Relationship Id="rId116" Type="http://schemas.openxmlformats.org/officeDocument/2006/relationships/image" Target="../media/image929.png"/><Relationship Id="rId137" Type="http://schemas.openxmlformats.org/officeDocument/2006/relationships/image" Target="../media/image950.svg"/><Relationship Id="rId158" Type="http://schemas.openxmlformats.org/officeDocument/2006/relationships/image" Target="../media/image971.png"/><Relationship Id="rId302" Type="http://schemas.openxmlformats.org/officeDocument/2006/relationships/image" Target="../media/image1111.png"/><Relationship Id="rId323" Type="http://schemas.openxmlformats.org/officeDocument/2006/relationships/image" Target="../media/image1132.svg"/><Relationship Id="rId344" Type="http://schemas.openxmlformats.org/officeDocument/2006/relationships/image" Target="../media/image1149.png"/><Relationship Id="rId20" Type="http://schemas.openxmlformats.org/officeDocument/2006/relationships/image" Target="../media/image835.png"/><Relationship Id="rId41" Type="http://schemas.openxmlformats.org/officeDocument/2006/relationships/image" Target="../media/image856.svg"/><Relationship Id="rId62" Type="http://schemas.openxmlformats.org/officeDocument/2006/relationships/image" Target="../media/image875.png"/><Relationship Id="rId83" Type="http://schemas.openxmlformats.org/officeDocument/2006/relationships/image" Target="../media/image896.svg"/><Relationship Id="rId179" Type="http://schemas.openxmlformats.org/officeDocument/2006/relationships/image" Target="../media/image992.svg"/><Relationship Id="rId365" Type="http://schemas.openxmlformats.org/officeDocument/2006/relationships/image" Target="../media/image1163.svg"/><Relationship Id="rId386" Type="http://schemas.openxmlformats.org/officeDocument/2006/relationships/image" Target="../media/image1178.png"/><Relationship Id="rId190" Type="http://schemas.openxmlformats.org/officeDocument/2006/relationships/image" Target="../media/image1003.png"/><Relationship Id="rId204" Type="http://schemas.openxmlformats.org/officeDocument/2006/relationships/image" Target="../media/image1015.png"/><Relationship Id="rId225" Type="http://schemas.openxmlformats.org/officeDocument/2006/relationships/image" Target="../media/image303.svg"/><Relationship Id="rId246" Type="http://schemas.openxmlformats.org/officeDocument/2006/relationships/image" Target="../media/image1055.png"/><Relationship Id="rId267" Type="http://schemas.openxmlformats.org/officeDocument/2006/relationships/image" Target="../media/image1076.svg"/><Relationship Id="rId288" Type="http://schemas.openxmlformats.org/officeDocument/2006/relationships/image" Target="../media/image1097.png"/><Relationship Id="rId411" Type="http://schemas.openxmlformats.org/officeDocument/2006/relationships/image" Target="../media/image1196.svg"/><Relationship Id="rId432" Type="http://schemas.openxmlformats.org/officeDocument/2006/relationships/image" Target="../media/image1199.png"/><Relationship Id="rId106" Type="http://schemas.openxmlformats.org/officeDocument/2006/relationships/image" Target="../media/image919.png"/><Relationship Id="rId127" Type="http://schemas.openxmlformats.org/officeDocument/2006/relationships/image" Target="../media/image940.svg"/><Relationship Id="rId313" Type="http://schemas.openxmlformats.org/officeDocument/2006/relationships/image" Target="../media/image1122.svg"/><Relationship Id="rId10" Type="http://schemas.openxmlformats.org/officeDocument/2006/relationships/image" Target="../media/image827.png"/><Relationship Id="rId31" Type="http://schemas.openxmlformats.org/officeDocument/2006/relationships/image" Target="../media/image846.svg"/><Relationship Id="rId52" Type="http://schemas.openxmlformats.org/officeDocument/2006/relationships/image" Target="../media/image865.png"/><Relationship Id="rId73" Type="http://schemas.openxmlformats.org/officeDocument/2006/relationships/image" Target="../media/image886.svg"/><Relationship Id="rId94" Type="http://schemas.openxmlformats.org/officeDocument/2006/relationships/image" Target="../media/image907.png"/><Relationship Id="rId148" Type="http://schemas.openxmlformats.org/officeDocument/2006/relationships/image" Target="../media/image961.png"/><Relationship Id="rId169" Type="http://schemas.openxmlformats.org/officeDocument/2006/relationships/image" Target="../media/image982.svg"/><Relationship Id="rId334" Type="http://schemas.openxmlformats.org/officeDocument/2006/relationships/image" Target="../media/image1139.png"/><Relationship Id="rId355" Type="http://schemas.openxmlformats.org/officeDocument/2006/relationships/image" Target="../media/image1158.svg"/><Relationship Id="rId376" Type="http://schemas.openxmlformats.org/officeDocument/2006/relationships/image" Target="../media/image1172.png"/><Relationship Id="rId397" Type="http://schemas.openxmlformats.org/officeDocument/2006/relationships/image" Target="../media/image1186.svg"/><Relationship Id="rId4" Type="http://schemas.openxmlformats.org/officeDocument/2006/relationships/image" Target="../media/image821.png"/><Relationship Id="rId180" Type="http://schemas.openxmlformats.org/officeDocument/2006/relationships/image" Target="../media/image993.png"/><Relationship Id="rId215" Type="http://schemas.openxmlformats.org/officeDocument/2006/relationships/image" Target="../media/image1026.svg"/><Relationship Id="rId236" Type="http://schemas.openxmlformats.org/officeDocument/2006/relationships/image" Target="../media/image1045.png"/><Relationship Id="rId257" Type="http://schemas.openxmlformats.org/officeDocument/2006/relationships/image" Target="../media/image1066.svg"/><Relationship Id="rId278" Type="http://schemas.openxmlformats.org/officeDocument/2006/relationships/image" Target="../media/image1087.png"/><Relationship Id="rId401" Type="http://schemas.openxmlformats.org/officeDocument/2006/relationships/image" Target="../media/image670.svg"/><Relationship Id="rId422" Type="http://schemas.openxmlformats.org/officeDocument/2006/relationships/image" Target="../media/image242.png"/><Relationship Id="rId303" Type="http://schemas.openxmlformats.org/officeDocument/2006/relationships/image" Target="../media/image1112.svg"/><Relationship Id="rId42" Type="http://schemas.openxmlformats.org/officeDocument/2006/relationships/image" Target="../media/image857.png"/><Relationship Id="rId84" Type="http://schemas.openxmlformats.org/officeDocument/2006/relationships/image" Target="../media/image897.png"/><Relationship Id="rId138" Type="http://schemas.openxmlformats.org/officeDocument/2006/relationships/image" Target="../media/image951.png"/><Relationship Id="rId345" Type="http://schemas.openxmlformats.org/officeDocument/2006/relationships/image" Target="../media/image1150.svg"/><Relationship Id="rId387" Type="http://schemas.openxmlformats.org/officeDocument/2006/relationships/image" Target="../media/image1179.svg"/><Relationship Id="rId191" Type="http://schemas.openxmlformats.org/officeDocument/2006/relationships/image" Target="../media/image1004.svg"/><Relationship Id="rId205" Type="http://schemas.openxmlformats.org/officeDocument/2006/relationships/image" Target="../media/image1016.svg"/><Relationship Id="rId247" Type="http://schemas.openxmlformats.org/officeDocument/2006/relationships/image" Target="../media/image1056.svg"/><Relationship Id="rId412" Type="http://schemas.openxmlformats.org/officeDocument/2006/relationships/image" Target="../media/image234.png"/><Relationship Id="rId107" Type="http://schemas.openxmlformats.org/officeDocument/2006/relationships/image" Target="../media/image920.svg"/><Relationship Id="rId289" Type="http://schemas.openxmlformats.org/officeDocument/2006/relationships/image" Target="../media/image1098.svg"/><Relationship Id="rId11" Type="http://schemas.openxmlformats.org/officeDocument/2006/relationships/image" Target="../media/image828.svg"/><Relationship Id="rId53" Type="http://schemas.openxmlformats.org/officeDocument/2006/relationships/image" Target="../media/image866.svg"/><Relationship Id="rId149" Type="http://schemas.openxmlformats.org/officeDocument/2006/relationships/image" Target="../media/image962.svg"/><Relationship Id="rId314" Type="http://schemas.openxmlformats.org/officeDocument/2006/relationships/image" Target="../media/image1123.png"/><Relationship Id="rId356" Type="http://schemas.openxmlformats.org/officeDocument/2006/relationships/image" Target="../media/image1159.png"/><Relationship Id="rId398" Type="http://schemas.openxmlformats.org/officeDocument/2006/relationships/image" Target="../media/image807.png"/><Relationship Id="rId95" Type="http://schemas.openxmlformats.org/officeDocument/2006/relationships/image" Target="../media/image908.svg"/><Relationship Id="rId160" Type="http://schemas.openxmlformats.org/officeDocument/2006/relationships/image" Target="../media/image973.png"/><Relationship Id="rId216" Type="http://schemas.openxmlformats.org/officeDocument/2006/relationships/image" Target="../media/image1027.png"/><Relationship Id="rId423" Type="http://schemas.openxmlformats.org/officeDocument/2006/relationships/image" Target="../media/image243.svg"/><Relationship Id="rId258" Type="http://schemas.openxmlformats.org/officeDocument/2006/relationships/image" Target="../media/image1067.png"/><Relationship Id="rId22" Type="http://schemas.openxmlformats.org/officeDocument/2006/relationships/image" Target="../media/image837.png"/><Relationship Id="rId64" Type="http://schemas.openxmlformats.org/officeDocument/2006/relationships/image" Target="../media/image877.png"/><Relationship Id="rId118" Type="http://schemas.openxmlformats.org/officeDocument/2006/relationships/image" Target="../media/image931.png"/><Relationship Id="rId325" Type="http://schemas.openxmlformats.org/officeDocument/2006/relationships/image" Target="../media/image1134.svg"/><Relationship Id="rId367" Type="http://schemas.openxmlformats.org/officeDocument/2006/relationships/image" Target="../media/image1165.svg"/><Relationship Id="rId171" Type="http://schemas.openxmlformats.org/officeDocument/2006/relationships/image" Target="../media/image984.svg"/><Relationship Id="rId227" Type="http://schemas.openxmlformats.org/officeDocument/2006/relationships/image" Target="../media/image1036.svg"/><Relationship Id="rId269" Type="http://schemas.openxmlformats.org/officeDocument/2006/relationships/image" Target="../media/image1078.svg"/><Relationship Id="rId434" Type="http://schemas.openxmlformats.org/officeDocument/2006/relationships/image" Target="../media/image244.png"/><Relationship Id="rId33" Type="http://schemas.openxmlformats.org/officeDocument/2006/relationships/image" Target="../media/image848.svg"/><Relationship Id="rId129" Type="http://schemas.openxmlformats.org/officeDocument/2006/relationships/image" Target="../media/image942.svg"/><Relationship Id="rId280" Type="http://schemas.openxmlformats.org/officeDocument/2006/relationships/image" Target="../media/image1089.png"/><Relationship Id="rId336" Type="http://schemas.openxmlformats.org/officeDocument/2006/relationships/image" Target="../media/image1141.png"/><Relationship Id="rId75" Type="http://schemas.openxmlformats.org/officeDocument/2006/relationships/image" Target="../media/image888.svg"/><Relationship Id="rId140" Type="http://schemas.openxmlformats.org/officeDocument/2006/relationships/image" Target="../media/image953.png"/><Relationship Id="rId182" Type="http://schemas.openxmlformats.org/officeDocument/2006/relationships/image" Target="../media/image995.png"/><Relationship Id="rId378" Type="http://schemas.openxmlformats.org/officeDocument/2006/relationships/image" Target="../media/image766.png"/><Relationship Id="rId403" Type="http://schemas.openxmlformats.org/officeDocument/2006/relationships/image" Target="../media/image1188.svg"/><Relationship Id="rId6" Type="http://schemas.openxmlformats.org/officeDocument/2006/relationships/image" Target="../media/image823.png"/><Relationship Id="rId238" Type="http://schemas.openxmlformats.org/officeDocument/2006/relationships/image" Target="../media/image1047.png"/><Relationship Id="rId291" Type="http://schemas.openxmlformats.org/officeDocument/2006/relationships/image" Target="../media/image1100.svg"/><Relationship Id="rId305" Type="http://schemas.openxmlformats.org/officeDocument/2006/relationships/image" Target="../media/image1114.svg"/><Relationship Id="rId347" Type="http://schemas.openxmlformats.org/officeDocument/2006/relationships/image" Target="../media/image612.svg"/><Relationship Id="rId44" Type="http://schemas.openxmlformats.org/officeDocument/2006/relationships/image" Target="../media/image859.png"/><Relationship Id="rId86" Type="http://schemas.openxmlformats.org/officeDocument/2006/relationships/image" Target="../media/image899.png"/><Relationship Id="rId151" Type="http://schemas.openxmlformats.org/officeDocument/2006/relationships/image" Target="../media/image964.svg"/><Relationship Id="rId389" Type="http://schemas.openxmlformats.org/officeDocument/2006/relationships/image" Target="../media/image668.svg"/><Relationship Id="rId193" Type="http://schemas.openxmlformats.org/officeDocument/2006/relationships/image" Target="../media/image1006.svg"/><Relationship Id="rId207" Type="http://schemas.openxmlformats.org/officeDocument/2006/relationships/image" Target="../media/image1018.svg"/><Relationship Id="rId249" Type="http://schemas.openxmlformats.org/officeDocument/2006/relationships/image" Target="../media/image1058.svg"/><Relationship Id="rId414" Type="http://schemas.openxmlformats.org/officeDocument/2006/relationships/image" Target="../media/image236.png"/><Relationship Id="rId13" Type="http://schemas.openxmlformats.org/officeDocument/2006/relationships/image" Target="../media/image830.svg"/><Relationship Id="rId109" Type="http://schemas.openxmlformats.org/officeDocument/2006/relationships/image" Target="../media/image922.svg"/><Relationship Id="rId260" Type="http://schemas.openxmlformats.org/officeDocument/2006/relationships/image" Target="../media/image1069.png"/><Relationship Id="rId316" Type="http://schemas.openxmlformats.org/officeDocument/2006/relationships/image" Target="../media/image1125.png"/><Relationship Id="rId55" Type="http://schemas.openxmlformats.org/officeDocument/2006/relationships/image" Target="../media/image868.svg"/><Relationship Id="rId97" Type="http://schemas.openxmlformats.org/officeDocument/2006/relationships/image" Target="../media/image910.svg"/><Relationship Id="rId120" Type="http://schemas.openxmlformats.org/officeDocument/2006/relationships/image" Target="../media/image933.png"/><Relationship Id="rId358" Type="http://schemas.openxmlformats.org/officeDocument/2006/relationships/image" Target="../media/image1161.png"/><Relationship Id="rId162" Type="http://schemas.openxmlformats.org/officeDocument/2006/relationships/image" Target="../media/image975.png"/><Relationship Id="rId218" Type="http://schemas.openxmlformats.org/officeDocument/2006/relationships/image" Target="../media/image1029.png"/><Relationship Id="rId425" Type="http://schemas.openxmlformats.org/officeDocument/2006/relationships/image" Target="../media/image407.svg"/><Relationship Id="rId271" Type="http://schemas.openxmlformats.org/officeDocument/2006/relationships/image" Target="../media/image1080.svg"/><Relationship Id="rId24" Type="http://schemas.openxmlformats.org/officeDocument/2006/relationships/image" Target="../media/image839.png"/><Relationship Id="rId66" Type="http://schemas.openxmlformats.org/officeDocument/2006/relationships/image" Target="../media/image879.png"/><Relationship Id="rId131" Type="http://schemas.openxmlformats.org/officeDocument/2006/relationships/image" Target="../media/image944.svg"/><Relationship Id="rId327" Type="http://schemas.openxmlformats.org/officeDocument/2006/relationships/image" Target="../media/image391.svg"/><Relationship Id="rId369" Type="http://schemas.openxmlformats.org/officeDocument/2006/relationships/image" Target="../media/image1167.svg"/><Relationship Id="rId173" Type="http://schemas.openxmlformats.org/officeDocument/2006/relationships/image" Target="../media/image986.svg"/><Relationship Id="rId229" Type="http://schemas.openxmlformats.org/officeDocument/2006/relationships/image" Target="../media/image1038.svg"/><Relationship Id="rId380" Type="http://schemas.openxmlformats.org/officeDocument/2006/relationships/image" Target="../media/image655.png"/><Relationship Id="rId436" Type="http://schemas.openxmlformats.org/officeDocument/2006/relationships/image" Target="../media/image190.png"/><Relationship Id="rId240" Type="http://schemas.openxmlformats.org/officeDocument/2006/relationships/image" Target="../media/image1049.png"/><Relationship Id="rId35" Type="http://schemas.openxmlformats.org/officeDocument/2006/relationships/image" Target="../media/image850.svg"/><Relationship Id="rId77" Type="http://schemas.openxmlformats.org/officeDocument/2006/relationships/image" Target="../media/image890.svg"/><Relationship Id="rId100" Type="http://schemas.openxmlformats.org/officeDocument/2006/relationships/image" Target="../media/image913.png"/><Relationship Id="rId282" Type="http://schemas.openxmlformats.org/officeDocument/2006/relationships/image" Target="../media/image1091.png"/><Relationship Id="rId338" Type="http://schemas.openxmlformats.org/officeDocument/2006/relationships/image" Target="../media/image1143.png"/><Relationship Id="rId8" Type="http://schemas.openxmlformats.org/officeDocument/2006/relationships/image" Target="../media/image825.png"/><Relationship Id="rId142" Type="http://schemas.openxmlformats.org/officeDocument/2006/relationships/image" Target="../media/image955.png"/><Relationship Id="rId184" Type="http://schemas.openxmlformats.org/officeDocument/2006/relationships/image" Target="../media/image997.png"/><Relationship Id="rId391" Type="http://schemas.openxmlformats.org/officeDocument/2006/relationships/image" Target="../media/image1180.svg"/><Relationship Id="rId405" Type="http://schemas.openxmlformats.org/officeDocument/2006/relationships/image" Target="../media/image1190.svg"/><Relationship Id="rId251" Type="http://schemas.openxmlformats.org/officeDocument/2006/relationships/image" Target="../media/image1060.svg"/><Relationship Id="rId46" Type="http://schemas.openxmlformats.org/officeDocument/2006/relationships/image" Target="../media/image817.png"/><Relationship Id="rId293" Type="http://schemas.openxmlformats.org/officeDocument/2006/relationships/image" Target="../media/image1102.svg"/><Relationship Id="rId307" Type="http://schemas.openxmlformats.org/officeDocument/2006/relationships/image" Target="../media/image1116.svg"/><Relationship Id="rId349" Type="http://schemas.openxmlformats.org/officeDocument/2006/relationships/image" Target="../media/image1152.svg"/><Relationship Id="rId88" Type="http://schemas.openxmlformats.org/officeDocument/2006/relationships/image" Target="../media/image901.png"/><Relationship Id="rId111" Type="http://schemas.openxmlformats.org/officeDocument/2006/relationships/image" Target="../media/image924.svg"/><Relationship Id="rId153" Type="http://schemas.openxmlformats.org/officeDocument/2006/relationships/image" Target="../media/image966.svg"/><Relationship Id="rId195" Type="http://schemas.openxmlformats.org/officeDocument/2006/relationships/image" Target="../media/image620.svg"/><Relationship Id="rId209" Type="http://schemas.openxmlformats.org/officeDocument/2006/relationships/image" Target="../media/image1020.svg"/><Relationship Id="rId360" Type="http://schemas.openxmlformats.org/officeDocument/2006/relationships/image" Target="../media/image637.png"/><Relationship Id="rId416" Type="http://schemas.openxmlformats.org/officeDocument/2006/relationships/image" Target="../media/image238.png"/><Relationship Id="rId220" Type="http://schemas.openxmlformats.org/officeDocument/2006/relationships/image" Target="../media/image1031.png"/><Relationship Id="rId15" Type="http://schemas.openxmlformats.org/officeDocument/2006/relationships/image" Target="../media/image832.svg"/><Relationship Id="rId57" Type="http://schemas.openxmlformats.org/officeDocument/2006/relationships/image" Target="../media/image870.svg"/><Relationship Id="rId262" Type="http://schemas.openxmlformats.org/officeDocument/2006/relationships/image" Target="../media/image1071.png"/><Relationship Id="rId318" Type="http://schemas.openxmlformats.org/officeDocument/2006/relationships/image" Target="../media/image1127.png"/><Relationship Id="rId99" Type="http://schemas.openxmlformats.org/officeDocument/2006/relationships/image" Target="../media/image912.svg"/><Relationship Id="rId122" Type="http://schemas.openxmlformats.org/officeDocument/2006/relationships/image" Target="../media/image935.png"/><Relationship Id="rId164" Type="http://schemas.openxmlformats.org/officeDocument/2006/relationships/image" Target="../media/image977.png"/><Relationship Id="rId371" Type="http://schemas.openxmlformats.org/officeDocument/2006/relationships/image" Target="../media/image1169.svg"/><Relationship Id="rId427" Type="http://schemas.openxmlformats.org/officeDocument/2006/relationships/image" Target="../media/image189.svg"/><Relationship Id="rId26" Type="http://schemas.openxmlformats.org/officeDocument/2006/relationships/image" Target="../media/image841.png"/><Relationship Id="rId231" Type="http://schemas.openxmlformats.org/officeDocument/2006/relationships/image" Target="../media/image1040.svg"/><Relationship Id="rId273" Type="http://schemas.openxmlformats.org/officeDocument/2006/relationships/image" Target="../media/image1082.svg"/><Relationship Id="rId329" Type="http://schemas.openxmlformats.org/officeDocument/2006/relationships/image" Target="../media/image1136.svg"/><Relationship Id="rId68" Type="http://schemas.openxmlformats.org/officeDocument/2006/relationships/image" Target="../media/image881.png"/><Relationship Id="rId133" Type="http://schemas.openxmlformats.org/officeDocument/2006/relationships/image" Target="../media/image946.svg"/><Relationship Id="rId175" Type="http://schemas.openxmlformats.org/officeDocument/2006/relationships/image" Target="../media/image988.svg"/><Relationship Id="rId340" Type="http://schemas.openxmlformats.org/officeDocument/2006/relationships/image" Target="../media/image1145.png"/><Relationship Id="rId200" Type="http://schemas.openxmlformats.org/officeDocument/2006/relationships/image" Target="../media/image1011.png"/><Relationship Id="rId382" Type="http://schemas.openxmlformats.org/officeDocument/2006/relationships/image" Target="../media/image1174.png"/><Relationship Id="rId438" Type="http://schemas.openxmlformats.org/officeDocument/2006/relationships/image" Target="../media/image1201.png"/><Relationship Id="rId242" Type="http://schemas.openxmlformats.org/officeDocument/2006/relationships/image" Target="../media/image1051.png"/><Relationship Id="rId284" Type="http://schemas.openxmlformats.org/officeDocument/2006/relationships/image" Target="../media/image1093.png"/><Relationship Id="rId37" Type="http://schemas.openxmlformats.org/officeDocument/2006/relationships/image" Target="../media/image852.svg"/><Relationship Id="rId79" Type="http://schemas.openxmlformats.org/officeDocument/2006/relationships/image" Target="../media/image892.svg"/><Relationship Id="rId102" Type="http://schemas.openxmlformats.org/officeDocument/2006/relationships/image" Target="../media/image915.png"/><Relationship Id="rId144" Type="http://schemas.openxmlformats.org/officeDocument/2006/relationships/image" Target="../media/image957.png"/><Relationship Id="rId90" Type="http://schemas.openxmlformats.org/officeDocument/2006/relationships/image" Target="../media/image903.png"/><Relationship Id="rId186" Type="http://schemas.openxmlformats.org/officeDocument/2006/relationships/image" Target="../media/image999.png"/><Relationship Id="rId351" Type="http://schemas.openxmlformats.org/officeDocument/2006/relationships/image" Target="../media/image1154.svg"/><Relationship Id="rId393" Type="http://schemas.openxmlformats.org/officeDocument/2006/relationships/image" Target="../media/image1182.svg"/><Relationship Id="rId407" Type="http://schemas.openxmlformats.org/officeDocument/2006/relationships/image" Target="../media/image1192.svg"/><Relationship Id="rId211" Type="http://schemas.openxmlformats.org/officeDocument/2006/relationships/image" Target="../media/image1022.svg"/><Relationship Id="rId253" Type="http://schemas.openxmlformats.org/officeDocument/2006/relationships/image" Target="../media/image1062.svg"/><Relationship Id="rId295" Type="http://schemas.openxmlformats.org/officeDocument/2006/relationships/image" Target="../media/image1104.svg"/><Relationship Id="rId309" Type="http://schemas.openxmlformats.org/officeDocument/2006/relationships/image" Target="../media/image1118.svg"/><Relationship Id="rId48" Type="http://schemas.openxmlformats.org/officeDocument/2006/relationships/image" Target="../media/image861.png"/><Relationship Id="rId113" Type="http://schemas.openxmlformats.org/officeDocument/2006/relationships/image" Target="../media/image926.svg"/><Relationship Id="rId320" Type="http://schemas.openxmlformats.org/officeDocument/2006/relationships/image" Target="../media/image1129.png"/><Relationship Id="rId155" Type="http://schemas.openxmlformats.org/officeDocument/2006/relationships/image" Target="../media/image968.svg"/><Relationship Id="rId197" Type="http://schemas.openxmlformats.org/officeDocument/2006/relationships/image" Target="../media/image1008.svg"/><Relationship Id="rId362" Type="http://schemas.openxmlformats.org/officeDocument/2006/relationships/image" Target="../media/image641.png"/><Relationship Id="rId418" Type="http://schemas.openxmlformats.org/officeDocument/2006/relationships/image" Target="../media/image1197.png"/><Relationship Id="rId222" Type="http://schemas.openxmlformats.org/officeDocument/2006/relationships/image" Target="../media/image1033.png"/><Relationship Id="rId264" Type="http://schemas.openxmlformats.org/officeDocument/2006/relationships/image" Target="../media/image1073.png"/><Relationship Id="rId17" Type="http://schemas.openxmlformats.org/officeDocument/2006/relationships/image" Target="../media/image834.svg"/><Relationship Id="rId59" Type="http://schemas.openxmlformats.org/officeDocument/2006/relationships/image" Target="../media/image872.svg"/><Relationship Id="rId124" Type="http://schemas.openxmlformats.org/officeDocument/2006/relationships/image" Target="../media/image937.png"/><Relationship Id="rId70" Type="http://schemas.openxmlformats.org/officeDocument/2006/relationships/image" Target="../media/image883.png"/><Relationship Id="rId166" Type="http://schemas.openxmlformats.org/officeDocument/2006/relationships/image" Target="../media/image979.png"/><Relationship Id="rId331" Type="http://schemas.openxmlformats.org/officeDocument/2006/relationships/image" Target="../media/image644.svg"/><Relationship Id="rId373" Type="http://schemas.openxmlformats.org/officeDocument/2006/relationships/image" Target="../media/image1171.svg"/><Relationship Id="rId429" Type="http://schemas.openxmlformats.org/officeDocument/2006/relationships/image" Target="../media/image247.svg"/><Relationship Id="rId1" Type="http://schemas.openxmlformats.org/officeDocument/2006/relationships/slideMaster" Target="../slideMasters/slideMaster1.xml"/><Relationship Id="rId233" Type="http://schemas.openxmlformats.org/officeDocument/2006/relationships/image" Target="../media/image1042.svg"/><Relationship Id="rId440" Type="http://schemas.openxmlformats.org/officeDocument/2006/relationships/image" Target="../media/image344.png"/><Relationship Id="rId28" Type="http://schemas.openxmlformats.org/officeDocument/2006/relationships/image" Target="../media/image843.png"/><Relationship Id="rId275" Type="http://schemas.openxmlformats.org/officeDocument/2006/relationships/image" Target="../media/image1084.svg"/><Relationship Id="rId300" Type="http://schemas.openxmlformats.org/officeDocument/2006/relationships/image" Target="../media/image1109.png"/><Relationship Id="rId81" Type="http://schemas.openxmlformats.org/officeDocument/2006/relationships/image" Target="../media/image894.svg"/><Relationship Id="rId135" Type="http://schemas.openxmlformats.org/officeDocument/2006/relationships/image" Target="../media/image948.svg"/><Relationship Id="rId177" Type="http://schemas.openxmlformats.org/officeDocument/2006/relationships/image" Target="../media/image990.svg"/><Relationship Id="rId342" Type="http://schemas.openxmlformats.org/officeDocument/2006/relationships/image" Target="../media/image1147.png"/><Relationship Id="rId384" Type="http://schemas.openxmlformats.org/officeDocument/2006/relationships/image" Target="../media/image117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73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arning gradie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35D72-8EEE-608C-FA7B-41D90896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635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D9338-6773-2FE3-BAD8-29756524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86" y="320846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D67A01-67EB-04C3-4D37-55A2219E3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79" y="401056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48F314-172F-A8AA-11BD-162E45735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172" y="401056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0FFD4-7F1A-F1ED-6424-34BA24465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167" y="326027"/>
            <a:ext cx="720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F8357A-CEDE-5241-98C6-F80A1A973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193" y="320846"/>
            <a:ext cx="720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5AE5B-6BD1-3655-900C-00EACEB5E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2193" y="1392605"/>
            <a:ext cx="720000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63397-0282-8F8A-C9CA-9AEF353FF5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6186" y="1392605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276061-CC22-7C74-BB06-7154CCADC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0179" y="1392605"/>
            <a:ext cx="720000" cy="7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3702-14D6-E31A-1239-9FF066C507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4172" y="1399902"/>
            <a:ext cx="720000" cy="7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1A1AE6-ADB4-508E-00FD-ACB1B43AB3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029" y="1392605"/>
            <a:ext cx="720000" cy="7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33D7DB-388A-C7E3-6D4D-157E2BF1D3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82158" y="1319468"/>
            <a:ext cx="720000" cy="7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034205-D37D-2FC7-E135-9F7FF8D489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029" y="2464671"/>
            <a:ext cx="720000" cy="7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400AB7-13F6-0192-0E2B-33C25005DB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31743" y="328254"/>
            <a:ext cx="720000" cy="7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3D9FF5-DDC3-DB5C-802C-DB07610499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47577" y="1406975"/>
            <a:ext cx="720000" cy="72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8CBF60-EB5B-49A5-4D88-09D37F298C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12193" y="2464364"/>
            <a:ext cx="720000" cy="7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BEB9AD-D718-1842-E047-09CA0C6E9B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86186" y="2381978"/>
            <a:ext cx="720000" cy="72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A8657-F33A-DD7D-6899-84360B09677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60179" y="2464364"/>
            <a:ext cx="720000" cy="72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07C9BD-CBBD-7E30-588E-5116D2AE1D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4190" y="2482242"/>
            <a:ext cx="720000" cy="7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24825C-F032-7423-78DB-B68D420F015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08165" y="2482242"/>
            <a:ext cx="720000" cy="7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EC78E8E-70CE-FCBC-E550-21B34D1980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84161" y="2392341"/>
            <a:ext cx="720000" cy="72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F1532A-52FA-4B3C-DB01-042C68F0C5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" y="3694008"/>
            <a:ext cx="720000" cy="72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1AA0A2-E0CF-8DF6-C5DC-3F9FC6890B4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12193" y="3657911"/>
            <a:ext cx="720000" cy="72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3E2E9D1-5C56-9BB2-9644-3B0E6610ECC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90816" y="3694008"/>
            <a:ext cx="720000" cy="72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3F9BF0-08B7-8159-5586-BAF72E59AC1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69439" y="3657911"/>
            <a:ext cx="720000" cy="72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3D7995-DF60-CE07-EC1E-7FD5D407F7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412529" y="3642394"/>
            <a:ext cx="720000" cy="72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9B6DE38-D787-1114-0213-71BBF833D8E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108270" y="3612676"/>
            <a:ext cx="720000" cy="72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963465-AE61-4B62-C8D2-D8ECE351C9D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818392" y="3694008"/>
            <a:ext cx="720000" cy="72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BB4D1C-5CF9-5FB4-2812-62EEC92BEE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8200" y="4923345"/>
            <a:ext cx="720000" cy="72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0604CD-8155-D28A-328A-B03ADA7E92C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12193" y="4851458"/>
            <a:ext cx="720000" cy="72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60E50-0ABC-8550-BFBB-51A2F424F11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186186" y="4862546"/>
            <a:ext cx="720000" cy="72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C662087-93AD-B3A8-29B8-73E70A1B517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736000" y="4889676"/>
            <a:ext cx="720000" cy="72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AA9DAF4-3CA5-3A74-0595-F5239D8B44B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412529" y="4864666"/>
            <a:ext cx="720000" cy="72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D2DAF8-16B3-AD5D-2140-81C4C33982B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083986" y="4862546"/>
            <a:ext cx="720000" cy="72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006715D-D270-6766-7D82-038C561145EB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755443" y="4862546"/>
            <a:ext cx="720000" cy="72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E6EEF07-A117-11BD-E39B-AD95FD3E883B}"/>
              </a:ext>
            </a:extLst>
          </p:cNvPr>
          <p:cNvSpPr txBox="1"/>
          <p:nvPr/>
        </p:nvSpPr>
        <p:spPr>
          <a:xfrm>
            <a:off x="184193" y="-5081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https://www.flaticon.com/free-icons/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39ED5F0-AE24-CE10-FEBE-EF8809D62AF3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70029" y="5918044"/>
            <a:ext cx="720000" cy="72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5D53BAA-A6ED-03C4-1EC4-C4A59A99B24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512193" y="5918044"/>
            <a:ext cx="720000" cy="720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C9F4053-89CF-5868-81A4-0E617E4BFA18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154102" y="5910973"/>
            <a:ext cx="720000" cy="72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4AA3B68-91A0-F8FE-E47C-FD9BFC6C1EE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736000" y="5922788"/>
            <a:ext cx="720000" cy="72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4485A00-807E-1C53-D9F3-F07DB611AE9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377909" y="5910973"/>
            <a:ext cx="720000" cy="72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00E77F-96C3-D8BC-D804-D9413A341CD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069876" y="5910973"/>
            <a:ext cx="720000" cy="72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11E3EE-23B3-19B6-4270-B505553C7720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766473" y="591804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40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fla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phic 63">
            <a:extLst>
              <a:ext uri="{FF2B5EF4-FFF2-40B4-BE49-F238E27FC236}">
                <a16:creationId xmlns:a16="http://schemas.microsoft.com/office/drawing/2014/main" id="{D58795E4-3BB5-D3C0-849D-88E88277C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138" y="493296"/>
            <a:ext cx="609600" cy="6096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E342B046-010C-2CE2-46C7-4CAB898B6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9876" y="493296"/>
            <a:ext cx="609600" cy="6096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C018AC86-5C83-BF30-CDF6-E56C044B6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614" y="493296"/>
            <a:ext cx="609600" cy="6096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1A469DF-61DC-40EE-EF39-7A339D697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352" y="493296"/>
            <a:ext cx="609600" cy="6096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2F19929-F54A-A5FE-C209-10F4F77291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4090" y="493296"/>
            <a:ext cx="609600" cy="6096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F0FB6B31-5BCF-4488-808E-1DC98E09C6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98828" y="493296"/>
            <a:ext cx="609600" cy="6096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BDD5DB1-3F12-E3D0-8D9F-7C9CB84494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3566" y="493296"/>
            <a:ext cx="609600" cy="6096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D39C7E9-5A1D-7540-26DB-7D63B16311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68304" y="493296"/>
            <a:ext cx="609600" cy="6096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9E738C21-18B3-733C-FF1F-5001C4D013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3042" y="493296"/>
            <a:ext cx="609600" cy="6096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A429F10-AC17-C144-BC8C-680DEAE266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7780" y="493296"/>
            <a:ext cx="609600" cy="6096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1AA6FF41-ACE6-DBCB-6AD2-56069CD787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22518" y="493296"/>
            <a:ext cx="609600" cy="6096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24AE06C3-F7EE-0B36-7F57-B20455E6F9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07256" y="493296"/>
            <a:ext cx="609600" cy="6096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6ED17E2-4786-8734-93A6-7F2B22398E1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24000" y="1471863"/>
            <a:ext cx="609600" cy="6096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039863C-3C5C-13E6-8A05-A7061707C3B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90800" y="1471863"/>
            <a:ext cx="609600" cy="6096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FE04A82D-69E5-2D93-3A00-C24F3CB614B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57600" y="1471863"/>
            <a:ext cx="609600" cy="6096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8FCCEBBC-6C53-A089-F7F9-F0412D81F2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24400" y="1471863"/>
            <a:ext cx="609600" cy="6096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43B005E-CF70-722E-5C08-E5178E66F4B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91200" y="1471863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E050C792-80FF-50B6-6E64-FADFF9C435B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58000" y="1471863"/>
            <a:ext cx="609600" cy="6096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F554950-FEA4-A08D-EAAB-5E6DE935531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24800" y="1471863"/>
            <a:ext cx="609600" cy="6096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83FF7904-512D-7A4C-8831-0A122389A09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991600" y="1471863"/>
            <a:ext cx="609600" cy="6096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876239A4-68ED-39E8-3BA3-5C2C4528459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058400" y="1471863"/>
            <a:ext cx="609600" cy="6096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519822E0-2CBF-C77C-897C-239B2542B97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125200" y="1471863"/>
            <a:ext cx="609600" cy="6096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CE0FB043-723D-C9D7-334F-4B504CF1297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0" y="1471863"/>
            <a:ext cx="609600" cy="6096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F774A474-8611-1BBE-1BD0-81D3AB361FC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75138" y="2450430"/>
            <a:ext cx="609600" cy="6096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550708EA-7BAB-C787-9F0F-F392B7E6A2B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441938" y="2450430"/>
            <a:ext cx="609600" cy="6096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EA45E66E-B535-0AC4-7D8A-C1A582FF059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08738" y="2450430"/>
            <a:ext cx="609600" cy="6096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EADD819C-6D3B-2DA8-93CA-B88D2D16158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575538" y="2450430"/>
            <a:ext cx="609600" cy="6096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293BA582-ECAE-2D3C-C7DD-8A0EA58901A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642338" y="2450430"/>
            <a:ext cx="609600" cy="6096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D22B9270-9A49-273E-9D7F-9DECE8F2FEB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709138" y="2450430"/>
            <a:ext cx="609600" cy="60960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F5093672-918C-FE40-FA8E-DABF8DE4FBA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775938" y="2450430"/>
            <a:ext cx="609600" cy="609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563B2D6D-8D8C-CCDB-4F6D-16934E8BFB0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842738" y="2450430"/>
            <a:ext cx="609600" cy="6096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7B506EA6-3237-FA01-B9C9-93B039F48F1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909538" y="2450430"/>
            <a:ext cx="609600" cy="6096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6B3ECAF1-6892-E64A-411B-656F36C511D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976338" y="2450430"/>
            <a:ext cx="609600" cy="6096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3A33C739-7392-EDCA-306F-A0628552B88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1043138" y="2450430"/>
            <a:ext cx="609600" cy="609600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C754BEA7-8CC5-0709-A838-4850A8CC2E6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5138" y="3428997"/>
            <a:ext cx="609600" cy="609600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C0A8181F-2F21-E999-6BFE-989C7360CDD5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359876" y="3428997"/>
            <a:ext cx="609600" cy="609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A2BEBC3D-48FE-8C14-9E46-6CB5FE4EC462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344614" y="3428997"/>
            <a:ext cx="609600" cy="609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1F180CC-C475-606C-901F-4E234E3E8AF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329352" y="3428997"/>
            <a:ext cx="609600" cy="6096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0050895E-F70A-8AAE-FA95-D838544E76E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314090" y="3428997"/>
            <a:ext cx="609600" cy="609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3384C08A-E3E4-2642-0CCD-BDC7E47EB108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298828" y="3428997"/>
            <a:ext cx="609600" cy="609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EDE9717C-917B-A061-FCBF-63295CC166D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283566" y="3428997"/>
            <a:ext cx="609600" cy="6096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B0061621-CA2B-8C67-2D11-702E10A63478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268304" y="3428997"/>
            <a:ext cx="609600" cy="609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BBEDB063-87CF-0228-8575-A56B3441013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8253042" y="3428997"/>
            <a:ext cx="609600" cy="6096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96C571B9-4AEE-1000-03BA-9E45FA3895A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9237780" y="3428997"/>
            <a:ext cx="609600" cy="6096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033A41EE-29E6-9CF6-9B5D-37D44CD9FA2C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0222518" y="3428997"/>
            <a:ext cx="609600" cy="6096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E8E4D288-64E9-742B-0166-C3BA5690051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1207256" y="3428997"/>
            <a:ext cx="609600" cy="6096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84CEC67F-2414-A0C6-4704-C487BA3B3EC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83774" y="4471738"/>
            <a:ext cx="609600" cy="609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82FB12FE-A71A-3A8E-6A63-96E41517EC29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094974" y="4471738"/>
            <a:ext cx="609600" cy="609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73CAAE7-B8C5-D17C-00E8-EEA2E92402B6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806174" y="4471738"/>
            <a:ext cx="609600" cy="609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4A8DACB6-605B-011B-B680-04338021C1A0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517374" y="4471738"/>
            <a:ext cx="609600" cy="6096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29E891F8-D251-9242-DB15-2BFA86C7467D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3228574" y="4471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61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zure logo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6745077-42F0-8E92-C73A-2424AE132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0" y="521003"/>
            <a:ext cx="360000" cy="36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2670AD-2F54-CCF9-C17A-605E2FE9B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28" y="521003"/>
            <a:ext cx="360000" cy="36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0B8CD0F-5370-F956-BB98-FE7706CAB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156" y="521003"/>
            <a:ext cx="360000" cy="3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081A1E8-6EF9-4E21-B4F4-F866B99396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9984" y="521003"/>
            <a:ext cx="360000" cy="3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A0EC0E4-5C1C-DBDE-829D-7AB39156BC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02812" y="521003"/>
            <a:ext cx="360000" cy="36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8C81E5D-473D-E110-D709-957E7D3591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5640" y="521003"/>
            <a:ext cx="360000" cy="36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5C7CA74-8828-17BB-77A2-597F4B772C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8468" y="521003"/>
            <a:ext cx="360000" cy="36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89687C7-B636-B3BF-BFF7-F57A472A27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1296" y="521003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3082C4B-3453-DA12-1114-82FE4D9884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34124" y="521003"/>
            <a:ext cx="360000" cy="36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3C0577E-2859-4FD1-8419-A4100A052C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66952" y="521003"/>
            <a:ext cx="360000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2D66437-BD1C-E0EE-C284-AFA17F9C68E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99780" y="521003"/>
            <a:ext cx="360000" cy="36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D14C8A-6AD4-44E1-FD34-F3BE18B36E9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32608" y="521003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2526E74-5146-8765-A611-488F2CC7AB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265436" y="521003"/>
            <a:ext cx="360000" cy="36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7B2528-0462-C098-5C25-7AD93F6CDD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98264" y="521003"/>
            <a:ext cx="360000" cy="36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2892B13-0937-E25C-C5BC-D285F9EE82A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31092" y="521003"/>
            <a:ext cx="360000" cy="36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C75A9D-95E0-9CE9-34BF-7774A9AB2DA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63920" y="521003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C806B99-B747-1132-31D8-204B2204B08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996748" y="521003"/>
            <a:ext cx="360000" cy="36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2C10CC5-422A-3C95-8903-4FD9AA4DB68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429576" y="521003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EF58FFF-B670-D92B-DACB-5B6F6166B98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862404" y="521003"/>
            <a:ext cx="360000" cy="276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7A87252-19D4-B547-965F-C20561D8D13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295232" y="521003"/>
            <a:ext cx="360000" cy="36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FF204AF-E835-2843-87EC-E26A4D46274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728060" y="521003"/>
            <a:ext cx="360000" cy="36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3430C93-53A6-A122-EAA8-6D3CE9CF00F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160888" y="521003"/>
            <a:ext cx="360000" cy="36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A10F2D3-B11A-ADFF-051F-851A94E9EC82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593716" y="521003"/>
            <a:ext cx="360000" cy="36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863618B-8E2E-FF04-DAA6-31089463E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6544" y="521003"/>
            <a:ext cx="360000" cy="36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93CB7D5-16F6-3CC8-2777-503135B62AE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59372" y="521003"/>
            <a:ext cx="360000" cy="36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44C05E9-B907-F557-7DA9-17B795AC1D9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892200" y="521003"/>
            <a:ext cx="360000" cy="36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E4B43A7-4E02-06B5-356C-8469845A238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325028" y="521003"/>
            <a:ext cx="360000" cy="36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72BD08F-28B4-7972-CE93-148F3BAB504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757856" y="521003"/>
            <a:ext cx="360000" cy="3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A0DBEB6-2B03-CE89-F3F9-0623D0F5F13E}"/>
              </a:ext>
            </a:extLst>
          </p:cNvPr>
          <p:cNvSpPr txBox="1"/>
          <p:nvPr/>
        </p:nvSpPr>
        <p:spPr>
          <a:xfrm>
            <a:off x="0" y="0"/>
            <a:ext cx="552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AI + Machine Learning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798087B-7828-076C-D3E2-9F7E7F248D6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41661" y="1595847"/>
            <a:ext cx="360000" cy="360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1869EDB-5B13-17E6-871B-10008A8F2FF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538994" y="1595847"/>
            <a:ext cx="360000" cy="36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8D5B0C-3D57-86AA-5EEF-B4AFF827258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236327" y="1595847"/>
            <a:ext cx="360000" cy="36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95E4660-F774-2018-ABA5-8F02F605A3F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933660" y="1595847"/>
            <a:ext cx="360000" cy="360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332D33A-A3F2-AD2A-B9C7-0E576A20E706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630993" y="1595847"/>
            <a:ext cx="360000" cy="36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4BAF557-BB89-D3EF-90BC-F0CBB1505E0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328326" y="1595847"/>
            <a:ext cx="360000" cy="360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57AFF01-D221-1989-F511-C6484574BA05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025659" y="1595847"/>
            <a:ext cx="360000" cy="36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F2ED79A-BC3C-F21F-C07A-DA0E98E762D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722992" y="1595847"/>
            <a:ext cx="360000" cy="36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C55AD35-F3CE-D339-8AC2-1705CA8D10A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420325" y="1595847"/>
            <a:ext cx="360000" cy="360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7D185F6-1AE3-7F53-4B2F-472751B99BB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117658" y="1595847"/>
            <a:ext cx="360000" cy="360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E75404F-DE17-D279-16B5-D388F4AF030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991" y="1595847"/>
            <a:ext cx="360000" cy="360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B0222B0-601F-3EBF-39CB-BF658B3EFB7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512324" y="1595847"/>
            <a:ext cx="360000" cy="360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4271942-E312-7B8A-DFF0-0D9A39951353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209657" y="1595847"/>
            <a:ext cx="360000" cy="36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7F54034-AD89-6146-8ADD-678BDB4F800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906990" y="1595847"/>
            <a:ext cx="360000" cy="36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E73A771-02DA-2D19-0954-276EAC1C997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604323" y="1595847"/>
            <a:ext cx="360000" cy="360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7EB61FA-827F-4685-5E47-12F511BF7CC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301656" y="1595847"/>
            <a:ext cx="360000" cy="36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16CF002-9300-4A3D-931D-27FFF62CC8E6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44328" y="1595847"/>
            <a:ext cx="360000" cy="36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039D8F1-B148-3195-5364-218E1E317D77}"/>
              </a:ext>
            </a:extLst>
          </p:cNvPr>
          <p:cNvSpPr txBox="1"/>
          <p:nvPr/>
        </p:nvSpPr>
        <p:spPr>
          <a:xfrm>
            <a:off x="0" y="1143759"/>
            <a:ext cx="552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Analytics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D932B349-481C-8711-6EA2-55A649406DE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44328" y="2643817"/>
            <a:ext cx="360000" cy="360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C94FECE-5BFF-4B8E-190D-A0E710451EE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538995" y="2643817"/>
            <a:ext cx="360000" cy="36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D5773E0-5F9B-B347-F191-2100B5E064CB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933662" y="2643817"/>
            <a:ext cx="360000" cy="36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6A2A0040-8AA7-317A-2F3A-8A6A9CEB72D7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328329" y="2643817"/>
            <a:ext cx="360000" cy="36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446EDEF-5402-DF3E-17F8-525743A7874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722996" y="2643817"/>
            <a:ext cx="360000" cy="36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9C18737-1D12-3E84-E2F2-AC215A90653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117663" y="2643817"/>
            <a:ext cx="360000" cy="360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CF7FF0A5-DDDC-9302-2FC7-7C407E0D8E5A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512330" y="2643817"/>
            <a:ext cx="360000" cy="36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6AD7374-7DF8-1265-AF5C-EF134CAADDD8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906997" y="2643817"/>
            <a:ext cx="360000" cy="360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3D9B479-D0BA-334C-2AC7-2CBA519AFD99}"/>
              </a:ext>
            </a:extLst>
          </p:cNvPr>
          <p:cNvSpPr txBox="1"/>
          <p:nvPr/>
        </p:nvSpPr>
        <p:spPr>
          <a:xfrm>
            <a:off x="0" y="2115166"/>
            <a:ext cx="552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App Services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56D0386D-CB79-AB68-77D2-6C29EB564ED3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44325" y="3699855"/>
            <a:ext cx="360000" cy="36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DF4B882C-C89B-764C-F4DA-2C53C6DDA43A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282325" y="3699855"/>
            <a:ext cx="360000" cy="360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D396C2A-89B1-C15B-4397-A6421B6F4FE4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6420325" y="3699855"/>
            <a:ext cx="360000" cy="36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AE8F58D-9568-67BB-B6DC-EED27C19BB43}"/>
              </a:ext>
            </a:extLst>
          </p:cNvPr>
          <p:cNvSpPr txBox="1"/>
          <p:nvPr/>
        </p:nvSpPr>
        <p:spPr>
          <a:xfrm>
            <a:off x="0" y="3163136"/>
            <a:ext cx="207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Azure Ecosystem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D5A0F27-EB12-B01C-9692-03B27299370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44325" y="4722154"/>
            <a:ext cx="360000" cy="36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99538F4-2C31-F67A-0E01-F7C8670D3FC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713325" y="4722154"/>
            <a:ext cx="360000" cy="360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4DE14B7C-B8F1-4E96-8533-E2BDCD57A868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282325" y="4722154"/>
            <a:ext cx="360000" cy="360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DE51215-07A2-0229-E71A-C29E2402B8AD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851325" y="4722154"/>
            <a:ext cx="360000" cy="36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340D71F-EC8D-052D-F60C-ECBAB3CFA4C3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6420325" y="4722154"/>
            <a:ext cx="360000" cy="36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E81CAA3-06D7-E89E-8F9E-C854F50B3061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7989325" y="4722154"/>
            <a:ext cx="360000" cy="36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D5E8A45-5CC9-4ADD-3057-919C8573B5AD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9558325" y="4722154"/>
            <a:ext cx="360000" cy="36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7017269-B38B-7A8F-DC88-AA112F70184D}"/>
              </a:ext>
            </a:extLst>
          </p:cNvPr>
          <p:cNvSpPr txBox="1"/>
          <p:nvPr/>
        </p:nvSpPr>
        <p:spPr>
          <a:xfrm>
            <a:off x="0" y="4206338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Azure Stack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3FADD1B2-8FC1-06AD-241D-E8FC2AEC80C9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22345" y="5744453"/>
            <a:ext cx="360000" cy="360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D719FE0-AE8D-9751-7BE5-E2ACD97383D5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915488" y="5744453"/>
            <a:ext cx="360000" cy="360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3BCD822E-931C-CDAB-EF79-4EA4AFFDCFBA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708631" y="5744453"/>
            <a:ext cx="360000" cy="360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4D158540-D22F-3FEE-5500-01FB46337353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501774" y="5744453"/>
            <a:ext cx="360000" cy="360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4174301C-34DE-2F23-5248-F40D730A91C2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294917" y="5744453"/>
            <a:ext cx="360000" cy="360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0778AF47-3E33-E824-2654-186C21A4C6CC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088060" y="5744453"/>
            <a:ext cx="360000" cy="360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3720B4C-5969-8674-17CB-3F87729A0E95}"/>
              </a:ext>
            </a:extLst>
          </p:cNvPr>
          <p:cNvSpPr txBox="1"/>
          <p:nvPr/>
        </p:nvSpPr>
        <p:spPr>
          <a:xfrm>
            <a:off x="0" y="5273012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Azure Blockchain</a:t>
            </a:r>
          </a:p>
        </p:txBody>
      </p:sp>
    </p:spTree>
    <p:extLst>
      <p:ext uri="{BB962C8B-B14F-4D97-AF65-F5344CB8AC3E}">
        <p14:creationId xmlns:p14="http://schemas.microsoft.com/office/powerpoint/2010/main" val="10557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B4C0C38-640C-A96E-D42F-16E1B028B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975377"/>
            <a:ext cx="288000" cy="28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3F9C66-C5D0-43D9-CD15-BDA1E73D9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000" y="975377"/>
            <a:ext cx="288000" cy="28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319AF5A-F19B-3619-9E7B-93FC12B8B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4000" y="975377"/>
            <a:ext cx="288000" cy="28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8E70A9-4F0A-3260-C49D-A20325AC3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8000" y="975377"/>
            <a:ext cx="288000" cy="28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1304674-9D0E-D661-CE9A-B42178C1B7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32000" y="975377"/>
            <a:ext cx="288000" cy="28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640F7EE-2313-3080-42EA-BD973577EF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56000" y="975377"/>
            <a:ext cx="288000" cy="28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CC33256-0C25-F57B-6611-3AFA7B30A8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000" y="975377"/>
            <a:ext cx="288000" cy="28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429984-A0ED-EAB6-A793-2A13CCD819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4000" y="975377"/>
            <a:ext cx="288000" cy="28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FF052D8-9B61-20FF-4491-B7BFE506C0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00" y="975377"/>
            <a:ext cx="288000" cy="28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3AB318-B5A7-AE12-DDF6-D20F120E4E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52000" y="975377"/>
            <a:ext cx="288000" cy="28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5CB679F-072F-0BB5-A125-2999E23C8B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76000" y="975377"/>
            <a:ext cx="288000" cy="28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0B0D612-A610-CE66-D3E4-2FE6C37574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00000" y="975377"/>
            <a:ext cx="288000" cy="288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2ABDB68-6B26-68B8-AF76-8FFE1B10D7E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24000" y="975377"/>
            <a:ext cx="288000" cy="28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9F7BE7-E94B-C18F-317D-2B92BD04838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448000" y="975377"/>
            <a:ext cx="288000" cy="28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08301AA-32F1-7A31-7062-942517842B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72000" y="975377"/>
            <a:ext cx="288000" cy="28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41FA470-AF1D-5665-C5C9-FF2B3456E19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696000" y="975377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6C1DA-B76A-0C8A-626B-62D2019EB58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20000" y="975377"/>
            <a:ext cx="288000" cy="28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6AB3EF1-8C58-76E3-31AD-AC815363F9A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944000" y="975377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BE3EF08-C83E-1ADD-3424-0A99C1B9336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568000" y="975377"/>
            <a:ext cx="288000" cy="28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2C0415-3A97-5CF0-E1E1-6388876044C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36000" y="422488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6E4356A-6DDC-DDB7-B0F5-AD6D8A0E64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60000" y="422488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7AFC7DC-8E04-AA19-9127-CE3E7C26FED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584000" y="422488"/>
            <a:ext cx="288000" cy="288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D51E6C6-D296-1871-561F-EB3BE319539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208000" y="422488"/>
            <a:ext cx="288000" cy="28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25D9552-A76D-209B-AF2C-8694239BA8E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832000" y="422488"/>
            <a:ext cx="288000" cy="28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5EE0039-93C7-0049-8E9C-809A5097EE8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56000" y="422488"/>
            <a:ext cx="288000" cy="28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BA26BC5-14FA-37A6-6AA6-10532A330EA7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080000" y="422488"/>
            <a:ext cx="288000" cy="288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CA59A3D-EAE8-9E5D-F72A-CD2F90CEDEA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704000" y="422488"/>
            <a:ext cx="288000" cy="28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204784C-F6B6-35F0-99E4-6766FEFBD23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328000" y="422488"/>
            <a:ext cx="288000" cy="288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0DCC914-1905-32AB-33D5-1D69474CA96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952000" y="422488"/>
            <a:ext cx="288000" cy="288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CF4F027-82C0-3AF7-9A57-18D5E6B55BF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576000" y="422488"/>
            <a:ext cx="288000" cy="288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B74BC46-9A75-98C6-0093-5C514A6554F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200000" y="422488"/>
            <a:ext cx="288000" cy="28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FCB951-D861-93F0-B7D3-4D7C92E6C7E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824000" y="422488"/>
            <a:ext cx="288000" cy="288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A391D3C-36BF-F700-B5C2-A72078171C0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448000" y="422488"/>
            <a:ext cx="288000" cy="28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52462B0-AA45-DC80-8939-DEBBED4AC5B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72000" y="422488"/>
            <a:ext cx="288000" cy="28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3DACE1-DF65-5A46-575E-A063C11C8B6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96000" y="422488"/>
            <a:ext cx="288000" cy="28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5007C92-4E89-3863-52AB-2F839457C8B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320000" y="422488"/>
            <a:ext cx="288000" cy="28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D23FD26-9B1C-63B4-1517-78C9EB47A04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944000" y="422488"/>
            <a:ext cx="288000" cy="288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205CA47-75B0-F92E-18C7-44CB807D6B7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1568000" y="422488"/>
            <a:ext cx="288000" cy="288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7923046-3449-56EC-A830-9685E1DBD3F0}"/>
              </a:ext>
            </a:extLst>
          </p:cNvPr>
          <p:cNvSpPr txBox="1"/>
          <p:nvPr/>
        </p:nvSpPr>
        <p:spPr>
          <a:xfrm>
            <a:off x="0" y="0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Compute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B1C9110A-2254-C719-950F-FC204C11BD34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36000" y="1871339"/>
            <a:ext cx="288000" cy="288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D0C2237-C50D-D738-CA3D-8E3B9D5C2EE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896000" y="1903089"/>
            <a:ext cx="288000" cy="288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1011B0C-82CE-B434-5D66-9EBA505D941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456000" y="1903089"/>
            <a:ext cx="288000" cy="288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F92607C-CA20-B112-2BAC-4D2017D539B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016000" y="1903089"/>
            <a:ext cx="288000" cy="28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3ABA4E1-4F18-F07B-7132-60D52E7F5DC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576000" y="1903089"/>
            <a:ext cx="288000" cy="288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24A8CE7-D590-4EE3-7754-D0786AEB16A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136000" y="1903089"/>
            <a:ext cx="288000" cy="288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CE2C6F1-1F06-75BA-72DC-CB266F1CC79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696000" y="1903089"/>
            <a:ext cx="288000" cy="28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338B549-F88A-3A69-413F-0A839B3D74E4}"/>
              </a:ext>
            </a:extLst>
          </p:cNvPr>
          <p:cNvSpPr txBox="1"/>
          <p:nvPr/>
        </p:nvSpPr>
        <p:spPr>
          <a:xfrm>
            <a:off x="0" y="1382692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Containers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BA948A0E-7FE1-BED9-D029-AE292F215908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08889" y="2782917"/>
            <a:ext cx="252000" cy="252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C78DC2E-85E6-C95D-3BFD-0D130A79EB49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69778" y="2782917"/>
            <a:ext cx="252000" cy="252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67F8F69-5B96-A320-153E-0E903DCAB6B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130667" y="2782917"/>
            <a:ext cx="252000" cy="252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9217F1E-EFCC-EDE4-5356-8F660635BB8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591556" y="2782917"/>
            <a:ext cx="252000" cy="252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01CEE5F-1624-A2DE-D53F-14045268C02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052445" y="2782917"/>
            <a:ext cx="252000" cy="252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EEE9879-AC41-66E3-D521-1066B1CB7550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513334" y="2782917"/>
            <a:ext cx="252000" cy="252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97C5BCA9-79E1-6A79-5D74-FEBCFAD746A1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974223" y="2782917"/>
            <a:ext cx="252000" cy="252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10467422-939A-B8F4-3F60-8211124E17E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3435112" y="2782917"/>
            <a:ext cx="252000" cy="252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1934D28-77FF-B2DF-BA99-552A4501B22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896001" y="2782917"/>
            <a:ext cx="252000" cy="252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25FFB7F-A261-6721-BDD2-96C3996C7811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356890" y="2782917"/>
            <a:ext cx="252000" cy="252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B258A253-FB75-573B-6EB3-95466D1E875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817779" y="2782917"/>
            <a:ext cx="252000" cy="252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B9C8ABBD-FFB9-C001-A392-8C89043A2305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278668" y="2782917"/>
            <a:ext cx="252000" cy="252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1C18E67-54DA-60A7-F0A8-E38DB9FA0B47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739557" y="2782917"/>
            <a:ext cx="252000" cy="252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0A9F5C9-8645-0B03-1D8B-F75DB975B0A8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6200446" y="2782917"/>
            <a:ext cx="252000" cy="252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8B07F7D0-49D1-090D-EC80-9C10E3B4CCB9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661335" y="2782917"/>
            <a:ext cx="252000" cy="252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D820906-2779-E0C7-D700-B287F4AB50C4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122224" y="2782917"/>
            <a:ext cx="252000" cy="252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A8090EA2-8A1F-AEE6-832A-26EA5CD3026A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583113" y="2782917"/>
            <a:ext cx="252000" cy="252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B1D152B-DD7A-FC4A-E24D-12A8B627CCD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8044002" y="2782917"/>
            <a:ext cx="252000" cy="252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5C0A273-D3F1-9404-FFF1-2467CF098E4E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8504891" y="2782917"/>
            <a:ext cx="252000" cy="25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7D71BA6B-4967-5E2D-40A4-31B6596B2759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965780" y="2782917"/>
            <a:ext cx="252000" cy="252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88939E89-3BE6-A8D0-BDD0-BC6093D78F4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426669" y="2782917"/>
            <a:ext cx="252000" cy="25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296A1A7-8CF2-9CA4-D208-D59E25B2988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887558" y="2782917"/>
            <a:ext cx="252000" cy="252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32C4D916-FC10-CD5A-AF39-0501B690654D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348447" y="2782917"/>
            <a:ext cx="252000" cy="252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7B22DE66-DA60-EF85-0E48-575AB385F0B2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809336" y="2782917"/>
            <a:ext cx="252000" cy="252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02875E89-161F-953A-C0CF-0057AA8E1A46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1270225" y="2782917"/>
            <a:ext cx="252000" cy="252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F9E62A98-B913-8390-AD14-055B5C47AD28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1731114" y="2782917"/>
            <a:ext cx="252000" cy="2520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371E52D-06AA-03DF-5D43-27F38DA4449C}"/>
              </a:ext>
            </a:extLst>
          </p:cNvPr>
          <p:cNvSpPr txBox="1"/>
          <p:nvPr/>
        </p:nvSpPr>
        <p:spPr>
          <a:xfrm>
            <a:off x="0" y="2342154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Databases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45201F1F-E9E4-3A70-C626-661A77F39AB3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68306" y="3580368"/>
            <a:ext cx="252000" cy="252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AE837F7A-1E45-9FC5-F865-6BC5BA72A0EE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205306" y="3580368"/>
            <a:ext cx="252000" cy="252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87D2F995-4ECB-FEB0-B727-98463C19D737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242306" y="3580368"/>
            <a:ext cx="252000" cy="252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B0A38CE-742E-25D8-DFF3-67B0D1EA018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3279306" y="3580368"/>
            <a:ext cx="252000" cy="252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2C4CBC5-1DB4-EFA9-4788-32148700237E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316306" y="3580368"/>
            <a:ext cx="252000" cy="252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FB7CF591-9BF7-CE01-9895-B19F7189186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353306" y="3580368"/>
            <a:ext cx="252000" cy="252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5F1A103-42FC-CDF6-5761-8B87C0FAFEE9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390306" y="3580368"/>
            <a:ext cx="252000" cy="252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01E0CAF8-D432-6213-1A92-542922259E59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7427306" y="3580368"/>
            <a:ext cx="252000" cy="25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4135EE86-B919-7DDC-48E6-466C5FF1B5A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8464306" y="3580368"/>
            <a:ext cx="252000" cy="2520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BC87223A-30BA-EAC6-4C6B-983DA1576E01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501306" y="3580368"/>
            <a:ext cx="252000" cy="252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2F36FCC-E5E6-630C-EA45-A52433900C4B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0538306" y="3580368"/>
            <a:ext cx="252000" cy="2520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355D640-F873-FB54-CC68-D25DFA1675B7}"/>
              </a:ext>
            </a:extLst>
          </p:cNvPr>
          <p:cNvSpPr txBox="1"/>
          <p:nvPr/>
        </p:nvSpPr>
        <p:spPr>
          <a:xfrm>
            <a:off x="0" y="3223986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DevOps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0A5C1493-56A6-2493-DF8A-1FF8826ACAE2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7250" y="4356568"/>
            <a:ext cx="252000" cy="2520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E9B5C18D-BE61-0A14-1929-F69956EA97FE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66500" y="4356568"/>
            <a:ext cx="252000" cy="252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BE274410-BC86-D9E1-F513-E183C96B401B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525750" y="4356568"/>
            <a:ext cx="252000" cy="252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1B420914-17D9-7489-F04F-EB6DD037843E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785000" y="4345935"/>
            <a:ext cx="252000" cy="252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ED9AAD6-8221-FE57-E1ED-C625623DA726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1044250" y="4356568"/>
            <a:ext cx="252000" cy="25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6988C50-5615-0CA8-790A-C18D50884F63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1303500" y="4356568"/>
            <a:ext cx="252000" cy="25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39446CF-59C8-853F-DA5F-31B952C27CC1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1562750" y="4356568"/>
            <a:ext cx="252000" cy="25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7358CA3-C21D-73E9-3E04-744994442DEB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1822000" y="4356568"/>
            <a:ext cx="252000" cy="25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6139E0C2-A374-9484-F6A6-4074072CB17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2081250" y="4356568"/>
            <a:ext cx="252000" cy="25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39E32F9B-7470-2E6A-94B5-285D768CE883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2340500" y="4356568"/>
            <a:ext cx="252000" cy="25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CC13ECEE-65FD-BCF0-BC07-2F2EB1D257BB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599750" y="4356568"/>
            <a:ext cx="252000" cy="25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7E99C929-C730-D0E8-5E8A-5FAF3182B17E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859000" y="4356568"/>
            <a:ext cx="252000" cy="25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4ABDE4E-8465-9B49-16D1-ADD2283D143F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3118250" y="4356568"/>
            <a:ext cx="252000" cy="2520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3BB3002E-9266-DE51-0EB1-E9F0794D6710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3377500" y="4356568"/>
            <a:ext cx="252000" cy="252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70D0CF5E-F711-5603-EB27-AC13EC425AF1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3636750" y="4356568"/>
            <a:ext cx="252000" cy="2520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97290628-D8AD-36FB-5C87-D88B9F37B0B8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3896000" y="4356568"/>
            <a:ext cx="252000" cy="25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EA3832E7-369B-D4E1-132B-38793A20C5AB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4155250" y="4356568"/>
            <a:ext cx="252000" cy="2520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FAC4C40B-F6F8-F574-E501-1523FC9C5FAD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414500" y="4356568"/>
            <a:ext cx="252000" cy="252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E2FC6E05-4B99-DF5A-D24A-C810D375BB21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4673750" y="4356568"/>
            <a:ext cx="252000" cy="2520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678C3300-B918-F44C-BB9C-4194CC3F5C68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4933000" y="4356568"/>
            <a:ext cx="252000" cy="252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5C65F300-C440-4EBC-0095-94B2908F3DF3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5192250" y="4356568"/>
            <a:ext cx="252000" cy="2520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85D16220-2F6C-3BC5-8A26-1FA8E547FA16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5451500" y="4356568"/>
            <a:ext cx="252000" cy="252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E8838CAA-D449-1912-EE12-855DF4049626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5710750" y="4356568"/>
            <a:ext cx="252000" cy="2520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6D082AB3-DE54-413E-920D-2F0CE6FE5E51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5970000" y="4356568"/>
            <a:ext cx="252000" cy="252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3C278514-1E74-9355-C986-E986BC71B660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6229250" y="4356568"/>
            <a:ext cx="252000" cy="252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BD8247F5-3CFD-BB3A-6A77-F5F497E52BCC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6488500" y="4356568"/>
            <a:ext cx="252000" cy="252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5F97128-9FC7-16DE-D448-8C27FED06606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6747750" y="4356568"/>
            <a:ext cx="252000" cy="252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1628BBBA-B503-1AC9-80DB-466A7E0B70A5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7007000" y="4356568"/>
            <a:ext cx="252000" cy="252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A19E81C4-FE0F-C2DC-7E33-BBE34C092D91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7266250" y="4356568"/>
            <a:ext cx="252000" cy="252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A3427050-37B6-1A49-DE94-B242AA81E3EF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7525500" y="4356568"/>
            <a:ext cx="252000" cy="252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0FBDCC4B-6373-DBE5-DCE8-19B2982D23BA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7784750" y="4356568"/>
            <a:ext cx="252000" cy="252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0ABF57D4-66F3-A6C3-97DC-FF49B2C1167C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8044000" y="4356568"/>
            <a:ext cx="252000" cy="252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5C6D8C51-14B9-A414-86ED-B053A3C13F58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8303250" y="4356568"/>
            <a:ext cx="252000" cy="252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D83D8C6C-3938-D546-1558-BDF51201FA90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8562500" y="4356568"/>
            <a:ext cx="252000" cy="252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94D0EFB-D0E2-5243-5E59-26A6D557F71F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8821750" y="4356568"/>
            <a:ext cx="252000" cy="252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CB14641D-91B5-87D1-D724-1D0BA2325516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9081000" y="4356568"/>
            <a:ext cx="252000" cy="252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73887788-FEB0-0D8C-E677-610E003F8EC7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9340250" y="4356568"/>
            <a:ext cx="252000" cy="252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432FF11-1B41-FEC4-A9EA-D0486AE69ED4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96DAC541-7B7A-43D3-8B79-37D633B846F1}">
                <asvg:svgBlip xmlns:asvg="http://schemas.microsoft.com/office/drawing/2016/SVG/main" r:embed="rId223"/>
              </a:ext>
            </a:extLst>
          </a:blip>
          <a:stretch>
            <a:fillRect/>
          </a:stretch>
        </p:blipFill>
        <p:spPr>
          <a:xfrm>
            <a:off x="9599500" y="4356568"/>
            <a:ext cx="252000" cy="252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874DCA26-E597-0D2D-294A-D7653AD23ABD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96DAC541-7B7A-43D3-8B79-37D633B846F1}">
                <asvg:svgBlip xmlns:asvg="http://schemas.microsoft.com/office/drawing/2016/SVG/main" r:embed="rId225"/>
              </a:ext>
            </a:extLst>
          </a:blip>
          <a:stretch>
            <a:fillRect/>
          </a:stretch>
        </p:blipFill>
        <p:spPr>
          <a:xfrm>
            <a:off x="9858750" y="4356568"/>
            <a:ext cx="252000" cy="252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4F7DDB49-313D-F1CE-C96C-59910637E9A5}"/>
              </a:ext>
            </a:extLst>
          </p:cNvPr>
          <p:cNvPicPr>
            <a:picLocks noChangeAspect="1"/>
          </p:cNvPicPr>
          <p:nvPr/>
        </p:nvPicPr>
        <p:blipFill>
          <a:blip r:embed="rId226">
            <a:extLst>
              <a:ext uri="{96DAC541-7B7A-43D3-8B79-37D633B846F1}">
                <asvg:svgBlip xmlns:asvg="http://schemas.microsoft.com/office/drawing/2016/SVG/main" r:embed="rId227"/>
              </a:ext>
            </a:extLst>
          </a:blip>
          <a:stretch>
            <a:fillRect/>
          </a:stretch>
        </p:blipFill>
        <p:spPr>
          <a:xfrm>
            <a:off x="10118000" y="4356568"/>
            <a:ext cx="252000" cy="252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AF2DF370-109A-B78A-4637-C8EF4E133D14}"/>
              </a:ext>
            </a:extLst>
          </p:cNvPr>
          <p:cNvPicPr>
            <a:picLocks noChangeAspect="1"/>
          </p:cNvPicPr>
          <p:nvPr/>
        </p:nvPicPr>
        <p:blipFill>
          <a:blip r:embed="rId228">
            <a:extLst>
              <a:ext uri="{96DAC541-7B7A-43D3-8B79-37D633B846F1}">
                <asvg:svgBlip xmlns:asvg="http://schemas.microsoft.com/office/drawing/2016/SVG/main" r:embed="rId229"/>
              </a:ext>
            </a:extLst>
          </a:blip>
          <a:stretch>
            <a:fillRect/>
          </a:stretch>
        </p:blipFill>
        <p:spPr>
          <a:xfrm>
            <a:off x="10377250" y="4356568"/>
            <a:ext cx="252000" cy="252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DA13AD4D-9358-5FE0-B0AA-BCE14DB2D093}"/>
              </a:ext>
            </a:extLst>
          </p:cNvPr>
          <p:cNvPicPr>
            <a:picLocks noChangeAspect="1"/>
          </p:cNvPicPr>
          <p:nvPr/>
        </p:nvPicPr>
        <p:blipFill>
          <a:blip r:embed="rId230">
            <a:extLst>
              <a:ext uri="{96DAC541-7B7A-43D3-8B79-37D633B846F1}">
                <asvg:svgBlip xmlns:asvg="http://schemas.microsoft.com/office/drawing/2016/SVG/main" r:embed="rId231"/>
              </a:ext>
            </a:extLst>
          </a:blip>
          <a:stretch>
            <a:fillRect/>
          </a:stretch>
        </p:blipFill>
        <p:spPr>
          <a:xfrm>
            <a:off x="10636500" y="4356568"/>
            <a:ext cx="252000" cy="25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2236D314-3852-97DF-85A0-3D1C5A339636}"/>
              </a:ext>
            </a:extLst>
          </p:cNvPr>
          <p:cNvPicPr>
            <a:picLocks noChangeAspect="1"/>
          </p:cNvPicPr>
          <p:nvPr/>
        </p:nvPicPr>
        <p:blipFill>
          <a:blip r:embed="rId232">
            <a:extLst>
              <a:ext uri="{96DAC541-7B7A-43D3-8B79-37D633B846F1}">
                <asvg:svgBlip xmlns:asvg="http://schemas.microsoft.com/office/drawing/2016/SVG/main" r:embed="rId233"/>
              </a:ext>
            </a:extLst>
          </a:blip>
          <a:stretch>
            <a:fillRect/>
          </a:stretch>
        </p:blipFill>
        <p:spPr>
          <a:xfrm>
            <a:off x="10895750" y="4356568"/>
            <a:ext cx="252000" cy="252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FA6DB3A2-9CB1-7A8D-5CF8-DBD3B259FDA3}"/>
              </a:ext>
            </a:extLst>
          </p:cNvPr>
          <p:cNvPicPr>
            <a:picLocks noChangeAspect="1"/>
          </p:cNvPicPr>
          <p:nvPr/>
        </p:nvPicPr>
        <p:blipFill>
          <a:blip r:embed="rId234">
            <a:extLst>
              <a:ext uri="{96DAC541-7B7A-43D3-8B79-37D633B846F1}">
                <asvg:svgBlip xmlns:asvg="http://schemas.microsoft.com/office/drawing/2016/SVG/main" r:embed="rId235"/>
              </a:ext>
            </a:extLst>
          </a:blip>
          <a:stretch>
            <a:fillRect/>
          </a:stretch>
        </p:blipFill>
        <p:spPr>
          <a:xfrm>
            <a:off x="11155000" y="4356568"/>
            <a:ext cx="252000" cy="252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83C13E0-7E3A-C3EA-1C18-D971AFA07AE1}"/>
              </a:ext>
            </a:extLst>
          </p:cNvPr>
          <p:cNvPicPr>
            <a:picLocks noChangeAspect="1"/>
          </p:cNvPicPr>
          <p:nvPr/>
        </p:nvPicPr>
        <p:blipFill>
          <a:blip r:embed="rId236">
            <a:extLst>
              <a:ext uri="{96DAC541-7B7A-43D3-8B79-37D633B846F1}">
                <asvg:svgBlip xmlns:asvg="http://schemas.microsoft.com/office/drawing/2016/SVG/main" r:embed="rId237"/>
              </a:ext>
            </a:extLst>
          </a:blip>
          <a:stretch>
            <a:fillRect/>
          </a:stretch>
        </p:blipFill>
        <p:spPr>
          <a:xfrm>
            <a:off x="11414250" y="4356568"/>
            <a:ext cx="252000" cy="252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59AF1774-DAF6-A2B8-ACD3-86887E36BFCD}"/>
              </a:ext>
            </a:extLst>
          </p:cNvPr>
          <p:cNvPicPr>
            <a:picLocks noChangeAspect="1"/>
          </p:cNvPicPr>
          <p:nvPr/>
        </p:nvPicPr>
        <p:blipFill>
          <a:blip r:embed="rId238">
            <a:extLst>
              <a:ext uri="{96DAC541-7B7A-43D3-8B79-37D633B846F1}">
                <asvg:svgBlip xmlns:asvg="http://schemas.microsoft.com/office/drawing/2016/SVG/main" r:embed="rId239"/>
              </a:ext>
            </a:extLst>
          </a:blip>
          <a:stretch>
            <a:fillRect/>
          </a:stretch>
        </p:blipFill>
        <p:spPr>
          <a:xfrm>
            <a:off x="11673500" y="4356568"/>
            <a:ext cx="252000" cy="252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51B86D45-54CB-4830-63E4-98613069FF4D}"/>
              </a:ext>
            </a:extLst>
          </p:cNvPr>
          <p:cNvPicPr>
            <a:picLocks noChangeAspect="1"/>
          </p:cNvPicPr>
          <p:nvPr/>
        </p:nvPicPr>
        <p:blipFill>
          <a:blip r:embed="rId240">
            <a:extLst>
              <a:ext uri="{96DAC541-7B7A-43D3-8B79-37D633B846F1}">
                <asvg:svgBlip xmlns:asvg="http://schemas.microsoft.com/office/drawing/2016/SVG/main" r:embed="rId241"/>
              </a:ext>
            </a:extLst>
          </a:blip>
          <a:stretch>
            <a:fillRect/>
          </a:stretch>
        </p:blipFill>
        <p:spPr>
          <a:xfrm>
            <a:off x="11932750" y="4356568"/>
            <a:ext cx="252000" cy="252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712D65AB-5649-EBF4-B625-DAA58A0CA42C}"/>
              </a:ext>
            </a:extLst>
          </p:cNvPr>
          <p:cNvPicPr>
            <a:picLocks noChangeAspect="1"/>
          </p:cNvPicPr>
          <p:nvPr/>
        </p:nvPicPr>
        <p:blipFill>
          <a:blip r:embed="rId242">
            <a:extLst>
              <a:ext uri="{96DAC541-7B7A-43D3-8B79-37D633B846F1}">
                <asvg:svgBlip xmlns:asvg="http://schemas.microsoft.com/office/drawing/2016/SVG/main" r:embed="rId243"/>
              </a:ext>
            </a:extLst>
          </a:blip>
          <a:stretch>
            <a:fillRect/>
          </a:stretch>
        </p:blipFill>
        <p:spPr>
          <a:xfrm>
            <a:off x="0" y="4898841"/>
            <a:ext cx="252000" cy="25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5AFF0AC1-241D-69F5-FA62-38F7E8343650}"/>
              </a:ext>
            </a:extLst>
          </p:cNvPr>
          <p:cNvPicPr>
            <a:picLocks noChangeAspect="1"/>
          </p:cNvPicPr>
          <p:nvPr/>
        </p:nvPicPr>
        <p:blipFill>
          <a:blip r:embed="rId244">
            <a:extLst>
              <a:ext uri="{96DAC541-7B7A-43D3-8B79-37D633B846F1}">
                <asvg:svgBlip xmlns:asvg="http://schemas.microsoft.com/office/drawing/2016/SVG/main" r:embed="rId245"/>
              </a:ext>
            </a:extLst>
          </a:blip>
          <a:stretch>
            <a:fillRect/>
          </a:stretch>
        </p:blipFill>
        <p:spPr>
          <a:xfrm>
            <a:off x="248750" y="4898841"/>
            <a:ext cx="252000" cy="252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581244C2-03B9-6AE6-F9C8-20C437DC1697}"/>
              </a:ext>
            </a:extLst>
          </p:cNvPr>
          <p:cNvPicPr>
            <a:picLocks noChangeAspect="1"/>
          </p:cNvPicPr>
          <p:nvPr/>
        </p:nvPicPr>
        <p:blipFill>
          <a:blip r:embed="rId246">
            <a:extLst>
              <a:ext uri="{96DAC541-7B7A-43D3-8B79-37D633B846F1}">
                <asvg:svgBlip xmlns:asvg="http://schemas.microsoft.com/office/drawing/2016/SVG/main" r:embed="rId247"/>
              </a:ext>
            </a:extLst>
          </a:blip>
          <a:stretch>
            <a:fillRect/>
          </a:stretch>
        </p:blipFill>
        <p:spPr>
          <a:xfrm>
            <a:off x="497500" y="4898841"/>
            <a:ext cx="252000" cy="252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20552D10-2DE1-CDDB-4EF3-0F5D551F11C2}"/>
              </a:ext>
            </a:extLst>
          </p:cNvPr>
          <p:cNvPicPr>
            <a:picLocks noChangeAspect="1"/>
          </p:cNvPicPr>
          <p:nvPr/>
        </p:nvPicPr>
        <p:blipFill>
          <a:blip r:embed="rId248">
            <a:extLst>
              <a:ext uri="{96DAC541-7B7A-43D3-8B79-37D633B846F1}">
                <asvg:svgBlip xmlns:asvg="http://schemas.microsoft.com/office/drawing/2016/SVG/main" r:embed="rId249"/>
              </a:ext>
            </a:extLst>
          </a:blip>
          <a:stretch>
            <a:fillRect/>
          </a:stretch>
        </p:blipFill>
        <p:spPr>
          <a:xfrm>
            <a:off x="746250" y="4898841"/>
            <a:ext cx="252000" cy="2520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7D6B7AA8-E98A-3E13-4429-B4939799E471}"/>
              </a:ext>
            </a:extLst>
          </p:cNvPr>
          <p:cNvPicPr>
            <a:picLocks noChangeAspect="1"/>
          </p:cNvPicPr>
          <p:nvPr/>
        </p:nvPicPr>
        <p:blipFill>
          <a:blip r:embed="rId250">
            <a:extLst>
              <a:ext uri="{96DAC541-7B7A-43D3-8B79-37D633B846F1}">
                <asvg:svgBlip xmlns:asvg="http://schemas.microsoft.com/office/drawing/2016/SVG/main" r:embed="rId251"/>
              </a:ext>
            </a:extLst>
          </a:blip>
          <a:stretch>
            <a:fillRect/>
          </a:stretch>
        </p:blipFill>
        <p:spPr>
          <a:xfrm>
            <a:off x="995000" y="4898841"/>
            <a:ext cx="252000" cy="252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7DA2D5B-F334-12A7-697F-216C39996173}"/>
              </a:ext>
            </a:extLst>
          </p:cNvPr>
          <p:cNvPicPr>
            <a:picLocks noChangeAspect="1"/>
          </p:cNvPicPr>
          <p:nvPr/>
        </p:nvPicPr>
        <p:blipFill>
          <a:blip r:embed="rId252">
            <a:extLst>
              <a:ext uri="{96DAC541-7B7A-43D3-8B79-37D633B846F1}">
                <asvg:svgBlip xmlns:asvg="http://schemas.microsoft.com/office/drawing/2016/SVG/main" r:embed="rId253"/>
              </a:ext>
            </a:extLst>
          </a:blip>
          <a:stretch>
            <a:fillRect/>
          </a:stretch>
        </p:blipFill>
        <p:spPr>
          <a:xfrm>
            <a:off x="1243750" y="4898841"/>
            <a:ext cx="252000" cy="252000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B2F29315-FB67-C734-0950-BA8EC4188EE6}"/>
              </a:ext>
            </a:extLst>
          </p:cNvPr>
          <p:cNvPicPr>
            <a:picLocks noChangeAspect="1"/>
          </p:cNvPicPr>
          <p:nvPr/>
        </p:nvPicPr>
        <p:blipFill>
          <a:blip r:embed="rId254">
            <a:extLst>
              <a:ext uri="{96DAC541-7B7A-43D3-8B79-37D633B846F1}">
                <asvg:svgBlip xmlns:asvg="http://schemas.microsoft.com/office/drawing/2016/SVG/main" r:embed="rId255"/>
              </a:ext>
            </a:extLst>
          </a:blip>
          <a:stretch>
            <a:fillRect/>
          </a:stretch>
        </p:blipFill>
        <p:spPr>
          <a:xfrm>
            <a:off x="1492500" y="4898841"/>
            <a:ext cx="252000" cy="2520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157011B1-35BA-9959-2A30-D43599AE8D11}"/>
              </a:ext>
            </a:extLst>
          </p:cNvPr>
          <p:cNvPicPr>
            <a:picLocks noChangeAspect="1"/>
          </p:cNvPicPr>
          <p:nvPr/>
        </p:nvPicPr>
        <p:blipFill>
          <a:blip r:embed="rId256">
            <a:extLst>
              <a:ext uri="{96DAC541-7B7A-43D3-8B79-37D633B846F1}">
                <asvg:svgBlip xmlns:asvg="http://schemas.microsoft.com/office/drawing/2016/SVG/main" r:embed="rId257"/>
              </a:ext>
            </a:extLst>
          </a:blip>
          <a:stretch>
            <a:fillRect/>
          </a:stretch>
        </p:blipFill>
        <p:spPr>
          <a:xfrm>
            <a:off x="1741250" y="4898841"/>
            <a:ext cx="252000" cy="2520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E9A022FE-CD87-3ABF-9EE0-4AD1ABD4DD2A}"/>
              </a:ext>
            </a:extLst>
          </p:cNvPr>
          <p:cNvPicPr>
            <a:picLocks noChangeAspect="1"/>
          </p:cNvPicPr>
          <p:nvPr/>
        </p:nvPicPr>
        <p:blipFill>
          <a:blip r:embed="rId258">
            <a:extLst>
              <a:ext uri="{96DAC541-7B7A-43D3-8B79-37D633B846F1}">
                <asvg:svgBlip xmlns:asvg="http://schemas.microsoft.com/office/drawing/2016/SVG/main" r:embed="rId259"/>
              </a:ext>
            </a:extLst>
          </a:blip>
          <a:stretch>
            <a:fillRect/>
          </a:stretch>
        </p:blipFill>
        <p:spPr>
          <a:xfrm>
            <a:off x="1990000" y="4898841"/>
            <a:ext cx="252000" cy="252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7206639-B449-39A8-48B2-57985E3FA051}"/>
              </a:ext>
            </a:extLst>
          </p:cNvPr>
          <p:cNvPicPr>
            <a:picLocks noChangeAspect="1"/>
          </p:cNvPicPr>
          <p:nvPr/>
        </p:nvPicPr>
        <p:blipFill>
          <a:blip r:embed="rId260">
            <a:extLst>
              <a:ext uri="{96DAC541-7B7A-43D3-8B79-37D633B846F1}">
                <asvg:svgBlip xmlns:asvg="http://schemas.microsoft.com/office/drawing/2016/SVG/main" r:embed="rId261"/>
              </a:ext>
            </a:extLst>
          </a:blip>
          <a:stretch>
            <a:fillRect/>
          </a:stretch>
        </p:blipFill>
        <p:spPr>
          <a:xfrm>
            <a:off x="2238750" y="4898841"/>
            <a:ext cx="252000" cy="2520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693EE4DE-0540-271B-B8A8-FD9B4081D4A4}"/>
              </a:ext>
            </a:extLst>
          </p:cNvPr>
          <p:cNvPicPr>
            <a:picLocks noChangeAspect="1"/>
          </p:cNvPicPr>
          <p:nvPr/>
        </p:nvPicPr>
        <p:blipFill>
          <a:blip r:embed="rId262">
            <a:extLst>
              <a:ext uri="{96DAC541-7B7A-43D3-8B79-37D633B846F1}">
                <asvg:svgBlip xmlns:asvg="http://schemas.microsoft.com/office/drawing/2016/SVG/main" r:embed="rId263"/>
              </a:ext>
            </a:extLst>
          </a:blip>
          <a:stretch>
            <a:fillRect/>
          </a:stretch>
        </p:blipFill>
        <p:spPr>
          <a:xfrm>
            <a:off x="2487500" y="4898841"/>
            <a:ext cx="252000" cy="252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ABBFF510-4CEA-6C42-1AD0-C76BDF5187D2}"/>
              </a:ext>
            </a:extLst>
          </p:cNvPr>
          <p:cNvPicPr>
            <a:picLocks noChangeAspect="1"/>
          </p:cNvPicPr>
          <p:nvPr/>
        </p:nvPicPr>
        <p:blipFill>
          <a:blip r:embed="rId264">
            <a:extLst>
              <a:ext uri="{96DAC541-7B7A-43D3-8B79-37D633B846F1}">
                <asvg:svgBlip xmlns:asvg="http://schemas.microsoft.com/office/drawing/2016/SVG/main" r:embed="rId265"/>
              </a:ext>
            </a:extLst>
          </a:blip>
          <a:stretch>
            <a:fillRect/>
          </a:stretch>
        </p:blipFill>
        <p:spPr>
          <a:xfrm>
            <a:off x="2736250" y="4898841"/>
            <a:ext cx="252000" cy="2520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1A1B7665-C213-4561-C8A9-D4D6322E268A}"/>
              </a:ext>
            </a:extLst>
          </p:cNvPr>
          <p:cNvPicPr>
            <a:picLocks noChangeAspect="1"/>
          </p:cNvPicPr>
          <p:nvPr/>
        </p:nvPicPr>
        <p:blipFill>
          <a:blip r:embed="rId266">
            <a:extLst>
              <a:ext uri="{96DAC541-7B7A-43D3-8B79-37D633B846F1}">
                <asvg:svgBlip xmlns:asvg="http://schemas.microsoft.com/office/drawing/2016/SVG/main" r:embed="rId267"/>
              </a:ext>
            </a:extLst>
          </a:blip>
          <a:stretch>
            <a:fillRect/>
          </a:stretch>
        </p:blipFill>
        <p:spPr>
          <a:xfrm>
            <a:off x="2985000" y="4898841"/>
            <a:ext cx="252000" cy="252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3B94C7A7-7956-3783-D221-37CA93A4F0D5}"/>
              </a:ext>
            </a:extLst>
          </p:cNvPr>
          <p:cNvPicPr>
            <a:picLocks noChangeAspect="1"/>
          </p:cNvPicPr>
          <p:nvPr/>
        </p:nvPicPr>
        <p:blipFill>
          <a:blip r:embed="rId268">
            <a:extLst>
              <a:ext uri="{96DAC541-7B7A-43D3-8B79-37D633B846F1}">
                <asvg:svgBlip xmlns:asvg="http://schemas.microsoft.com/office/drawing/2016/SVG/main" r:embed="rId269"/>
              </a:ext>
            </a:extLst>
          </a:blip>
          <a:stretch>
            <a:fillRect/>
          </a:stretch>
        </p:blipFill>
        <p:spPr>
          <a:xfrm>
            <a:off x="3233750" y="4898841"/>
            <a:ext cx="252000" cy="2520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89D0AA48-BF77-AA65-BB74-2F5AB241007A}"/>
              </a:ext>
            </a:extLst>
          </p:cNvPr>
          <p:cNvPicPr>
            <a:picLocks noChangeAspect="1"/>
          </p:cNvPicPr>
          <p:nvPr/>
        </p:nvPicPr>
        <p:blipFill>
          <a:blip r:embed="rId270">
            <a:extLst>
              <a:ext uri="{96DAC541-7B7A-43D3-8B79-37D633B846F1}">
                <asvg:svgBlip xmlns:asvg="http://schemas.microsoft.com/office/drawing/2016/SVG/main" r:embed="rId271"/>
              </a:ext>
            </a:extLst>
          </a:blip>
          <a:stretch>
            <a:fillRect/>
          </a:stretch>
        </p:blipFill>
        <p:spPr>
          <a:xfrm>
            <a:off x="3482500" y="4898841"/>
            <a:ext cx="252000" cy="252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77CED238-EF68-5C02-221C-8C529166D870}"/>
              </a:ext>
            </a:extLst>
          </p:cNvPr>
          <p:cNvPicPr>
            <a:picLocks noChangeAspect="1"/>
          </p:cNvPicPr>
          <p:nvPr/>
        </p:nvPicPr>
        <p:blipFill>
          <a:blip r:embed="rId272">
            <a:extLst>
              <a:ext uri="{96DAC541-7B7A-43D3-8B79-37D633B846F1}">
                <asvg:svgBlip xmlns:asvg="http://schemas.microsoft.com/office/drawing/2016/SVG/main" r:embed="rId273"/>
              </a:ext>
            </a:extLst>
          </a:blip>
          <a:stretch>
            <a:fillRect/>
          </a:stretch>
        </p:blipFill>
        <p:spPr>
          <a:xfrm>
            <a:off x="3731250" y="4898841"/>
            <a:ext cx="252000" cy="2520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FA2A896F-B4FB-5C59-332C-CE260C11CD16}"/>
              </a:ext>
            </a:extLst>
          </p:cNvPr>
          <p:cNvPicPr>
            <a:picLocks noChangeAspect="1"/>
          </p:cNvPicPr>
          <p:nvPr/>
        </p:nvPicPr>
        <p:blipFill>
          <a:blip r:embed="rId274">
            <a:extLst>
              <a:ext uri="{96DAC541-7B7A-43D3-8B79-37D633B846F1}">
                <asvg:svgBlip xmlns:asvg="http://schemas.microsoft.com/office/drawing/2016/SVG/main" r:embed="rId275"/>
              </a:ext>
            </a:extLst>
          </a:blip>
          <a:stretch>
            <a:fillRect/>
          </a:stretch>
        </p:blipFill>
        <p:spPr>
          <a:xfrm>
            <a:off x="3980000" y="4898841"/>
            <a:ext cx="252000" cy="252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F33B7319-5120-E1F4-0E03-A32E9307409D}"/>
              </a:ext>
            </a:extLst>
          </p:cNvPr>
          <p:cNvPicPr>
            <a:picLocks noChangeAspect="1"/>
          </p:cNvPicPr>
          <p:nvPr/>
        </p:nvPicPr>
        <p:blipFill>
          <a:blip r:embed="rId276">
            <a:extLst>
              <a:ext uri="{96DAC541-7B7A-43D3-8B79-37D633B846F1}">
                <asvg:svgBlip xmlns:asvg="http://schemas.microsoft.com/office/drawing/2016/SVG/main" r:embed="rId277"/>
              </a:ext>
            </a:extLst>
          </a:blip>
          <a:stretch>
            <a:fillRect/>
          </a:stretch>
        </p:blipFill>
        <p:spPr>
          <a:xfrm>
            <a:off x="4228750" y="4898841"/>
            <a:ext cx="252000" cy="252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FE8CD172-9728-008E-98DA-B70491878542}"/>
              </a:ext>
            </a:extLst>
          </p:cNvPr>
          <p:cNvPicPr>
            <a:picLocks noChangeAspect="1"/>
          </p:cNvPicPr>
          <p:nvPr/>
        </p:nvPicPr>
        <p:blipFill>
          <a:blip r:embed="rId278">
            <a:extLst>
              <a:ext uri="{96DAC541-7B7A-43D3-8B79-37D633B846F1}">
                <asvg:svgBlip xmlns:asvg="http://schemas.microsoft.com/office/drawing/2016/SVG/main" r:embed="rId279"/>
              </a:ext>
            </a:extLst>
          </a:blip>
          <a:stretch>
            <a:fillRect/>
          </a:stretch>
        </p:blipFill>
        <p:spPr>
          <a:xfrm>
            <a:off x="4477500" y="4898841"/>
            <a:ext cx="252000" cy="252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D4EB62C6-EE54-0010-F8FA-89737212EBE9}"/>
              </a:ext>
            </a:extLst>
          </p:cNvPr>
          <p:cNvPicPr>
            <a:picLocks noChangeAspect="1"/>
          </p:cNvPicPr>
          <p:nvPr/>
        </p:nvPicPr>
        <p:blipFill>
          <a:blip r:embed="rId280">
            <a:extLst>
              <a:ext uri="{96DAC541-7B7A-43D3-8B79-37D633B846F1}">
                <asvg:svgBlip xmlns:asvg="http://schemas.microsoft.com/office/drawing/2016/SVG/main" r:embed="rId281"/>
              </a:ext>
            </a:extLst>
          </a:blip>
          <a:stretch>
            <a:fillRect/>
          </a:stretch>
        </p:blipFill>
        <p:spPr>
          <a:xfrm>
            <a:off x="4726250" y="4898841"/>
            <a:ext cx="252000" cy="2520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7E21A9D6-2644-8D8D-AB46-734C451533D6}"/>
              </a:ext>
            </a:extLst>
          </p:cNvPr>
          <p:cNvPicPr>
            <a:picLocks noChangeAspect="1"/>
          </p:cNvPicPr>
          <p:nvPr/>
        </p:nvPicPr>
        <p:blipFill>
          <a:blip r:embed="rId226">
            <a:extLst>
              <a:ext uri="{96DAC541-7B7A-43D3-8B79-37D633B846F1}">
                <asvg:svgBlip xmlns:asvg="http://schemas.microsoft.com/office/drawing/2016/SVG/main" r:embed="rId282"/>
              </a:ext>
            </a:extLst>
          </a:blip>
          <a:stretch>
            <a:fillRect/>
          </a:stretch>
        </p:blipFill>
        <p:spPr>
          <a:xfrm>
            <a:off x="4975000" y="4898841"/>
            <a:ext cx="252000" cy="252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7385563D-9E0B-2E9E-7EB3-7C160E81F7DA}"/>
              </a:ext>
            </a:extLst>
          </p:cNvPr>
          <p:cNvPicPr>
            <a:picLocks noChangeAspect="1"/>
          </p:cNvPicPr>
          <p:nvPr/>
        </p:nvPicPr>
        <p:blipFill>
          <a:blip r:embed="rId283">
            <a:extLst>
              <a:ext uri="{96DAC541-7B7A-43D3-8B79-37D633B846F1}">
                <asvg:svgBlip xmlns:asvg="http://schemas.microsoft.com/office/drawing/2016/SVG/main" r:embed="rId284"/>
              </a:ext>
            </a:extLst>
          </a:blip>
          <a:stretch>
            <a:fillRect/>
          </a:stretch>
        </p:blipFill>
        <p:spPr>
          <a:xfrm>
            <a:off x="5223750" y="4898841"/>
            <a:ext cx="252000" cy="252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7C61AB20-E5B6-69DA-5278-43EF27C8E294}"/>
              </a:ext>
            </a:extLst>
          </p:cNvPr>
          <p:cNvPicPr>
            <a:picLocks noChangeAspect="1"/>
          </p:cNvPicPr>
          <p:nvPr/>
        </p:nvPicPr>
        <p:blipFill>
          <a:blip r:embed="rId285">
            <a:extLst>
              <a:ext uri="{96DAC541-7B7A-43D3-8B79-37D633B846F1}">
                <asvg:svgBlip xmlns:asvg="http://schemas.microsoft.com/office/drawing/2016/SVG/main" r:embed="rId286"/>
              </a:ext>
            </a:extLst>
          </a:blip>
          <a:stretch>
            <a:fillRect/>
          </a:stretch>
        </p:blipFill>
        <p:spPr>
          <a:xfrm>
            <a:off x="5472500" y="4898841"/>
            <a:ext cx="252000" cy="252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516D29E8-42DE-3367-BD93-732AFDC02A8B}"/>
              </a:ext>
            </a:extLst>
          </p:cNvPr>
          <p:cNvPicPr>
            <a:picLocks noChangeAspect="1"/>
          </p:cNvPicPr>
          <p:nvPr/>
        </p:nvPicPr>
        <p:blipFill>
          <a:blip r:embed="rId287">
            <a:extLst>
              <a:ext uri="{96DAC541-7B7A-43D3-8B79-37D633B846F1}">
                <asvg:svgBlip xmlns:asvg="http://schemas.microsoft.com/office/drawing/2016/SVG/main" r:embed="rId288"/>
              </a:ext>
            </a:extLst>
          </a:blip>
          <a:stretch>
            <a:fillRect/>
          </a:stretch>
        </p:blipFill>
        <p:spPr>
          <a:xfrm>
            <a:off x="5721250" y="4898841"/>
            <a:ext cx="252000" cy="25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C888A42D-A03C-135E-02F5-F18DF0CFF2A6}"/>
              </a:ext>
            </a:extLst>
          </p:cNvPr>
          <p:cNvPicPr>
            <a:picLocks noChangeAspect="1"/>
          </p:cNvPicPr>
          <p:nvPr/>
        </p:nvPicPr>
        <p:blipFill>
          <a:blip r:embed="rId289">
            <a:extLst>
              <a:ext uri="{96DAC541-7B7A-43D3-8B79-37D633B846F1}">
                <asvg:svgBlip xmlns:asvg="http://schemas.microsoft.com/office/drawing/2016/SVG/main" r:embed="rId290"/>
              </a:ext>
            </a:extLst>
          </a:blip>
          <a:stretch>
            <a:fillRect/>
          </a:stretch>
        </p:blipFill>
        <p:spPr>
          <a:xfrm>
            <a:off x="5970000" y="4898841"/>
            <a:ext cx="252000" cy="25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B9BF74B-8BC3-DB20-873F-0D002C2E5F61}"/>
              </a:ext>
            </a:extLst>
          </p:cNvPr>
          <p:cNvPicPr>
            <a:picLocks noChangeAspect="1"/>
          </p:cNvPicPr>
          <p:nvPr/>
        </p:nvPicPr>
        <p:blipFill>
          <a:blip r:embed="rId291">
            <a:extLst>
              <a:ext uri="{96DAC541-7B7A-43D3-8B79-37D633B846F1}">
                <asvg:svgBlip xmlns:asvg="http://schemas.microsoft.com/office/drawing/2016/SVG/main" r:embed="rId292"/>
              </a:ext>
            </a:extLst>
          </a:blip>
          <a:stretch>
            <a:fillRect/>
          </a:stretch>
        </p:blipFill>
        <p:spPr>
          <a:xfrm>
            <a:off x="6218750" y="4898841"/>
            <a:ext cx="252000" cy="252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EEF801E4-EE03-0FB7-A4A6-9F7C629636EA}"/>
              </a:ext>
            </a:extLst>
          </p:cNvPr>
          <p:cNvPicPr>
            <a:picLocks noChangeAspect="1"/>
          </p:cNvPicPr>
          <p:nvPr/>
        </p:nvPicPr>
        <p:blipFill>
          <a:blip r:embed="rId293">
            <a:extLst>
              <a:ext uri="{96DAC541-7B7A-43D3-8B79-37D633B846F1}">
                <asvg:svgBlip xmlns:asvg="http://schemas.microsoft.com/office/drawing/2016/SVG/main" r:embed="rId294"/>
              </a:ext>
            </a:extLst>
          </a:blip>
          <a:stretch>
            <a:fillRect/>
          </a:stretch>
        </p:blipFill>
        <p:spPr>
          <a:xfrm>
            <a:off x="6467500" y="4898841"/>
            <a:ext cx="252000" cy="252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4B083AC4-FEA5-C3EC-50F8-79D45A4BF451}"/>
              </a:ext>
            </a:extLst>
          </p:cNvPr>
          <p:cNvPicPr>
            <a:picLocks noChangeAspect="1"/>
          </p:cNvPicPr>
          <p:nvPr/>
        </p:nvPicPr>
        <p:blipFill>
          <a:blip r:embed="rId295">
            <a:extLst>
              <a:ext uri="{96DAC541-7B7A-43D3-8B79-37D633B846F1}">
                <asvg:svgBlip xmlns:asvg="http://schemas.microsoft.com/office/drawing/2016/SVG/main" r:embed="rId296"/>
              </a:ext>
            </a:extLst>
          </a:blip>
          <a:stretch>
            <a:fillRect/>
          </a:stretch>
        </p:blipFill>
        <p:spPr>
          <a:xfrm>
            <a:off x="6716250" y="4898841"/>
            <a:ext cx="252000" cy="252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429632A7-F2AC-E6C5-AEB8-96546843449E}"/>
              </a:ext>
            </a:extLst>
          </p:cNvPr>
          <p:cNvPicPr>
            <a:picLocks noChangeAspect="1"/>
          </p:cNvPicPr>
          <p:nvPr/>
        </p:nvPicPr>
        <p:blipFill>
          <a:blip r:embed="rId297">
            <a:extLst>
              <a:ext uri="{96DAC541-7B7A-43D3-8B79-37D633B846F1}">
                <asvg:svgBlip xmlns:asvg="http://schemas.microsoft.com/office/drawing/2016/SVG/main" r:embed="rId298"/>
              </a:ext>
            </a:extLst>
          </a:blip>
          <a:stretch>
            <a:fillRect/>
          </a:stretch>
        </p:blipFill>
        <p:spPr>
          <a:xfrm>
            <a:off x="6965000" y="4898841"/>
            <a:ext cx="252000" cy="252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6E631D73-DDC2-4F8E-03F7-09CED497B6AC}"/>
              </a:ext>
            </a:extLst>
          </p:cNvPr>
          <p:cNvPicPr>
            <a:picLocks noChangeAspect="1"/>
          </p:cNvPicPr>
          <p:nvPr/>
        </p:nvPicPr>
        <p:blipFill>
          <a:blip r:embed="rId299">
            <a:extLst>
              <a:ext uri="{96DAC541-7B7A-43D3-8B79-37D633B846F1}">
                <asvg:svgBlip xmlns:asvg="http://schemas.microsoft.com/office/drawing/2016/SVG/main" r:embed="rId300"/>
              </a:ext>
            </a:extLst>
          </a:blip>
          <a:stretch>
            <a:fillRect/>
          </a:stretch>
        </p:blipFill>
        <p:spPr>
          <a:xfrm>
            <a:off x="7213750" y="4898841"/>
            <a:ext cx="252000" cy="252000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8BF9161B-72F7-3700-5645-14E893602712}"/>
              </a:ext>
            </a:extLst>
          </p:cNvPr>
          <p:cNvPicPr>
            <a:picLocks noChangeAspect="1"/>
          </p:cNvPicPr>
          <p:nvPr/>
        </p:nvPicPr>
        <p:blipFill>
          <a:blip r:embed="rId301">
            <a:extLst>
              <a:ext uri="{96DAC541-7B7A-43D3-8B79-37D633B846F1}">
                <asvg:svgBlip xmlns:asvg="http://schemas.microsoft.com/office/drawing/2016/SVG/main" r:embed="rId302"/>
              </a:ext>
            </a:extLst>
          </a:blip>
          <a:stretch>
            <a:fillRect/>
          </a:stretch>
        </p:blipFill>
        <p:spPr>
          <a:xfrm>
            <a:off x="7462500" y="4898841"/>
            <a:ext cx="252000" cy="252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6C8B806-1BFA-F51F-F871-F9927F4CE2BA}"/>
              </a:ext>
            </a:extLst>
          </p:cNvPr>
          <p:cNvPicPr>
            <a:picLocks noChangeAspect="1"/>
          </p:cNvPicPr>
          <p:nvPr/>
        </p:nvPicPr>
        <p:blipFill>
          <a:blip r:embed="rId303">
            <a:extLst>
              <a:ext uri="{96DAC541-7B7A-43D3-8B79-37D633B846F1}">
                <asvg:svgBlip xmlns:asvg="http://schemas.microsoft.com/office/drawing/2016/SVG/main" r:embed="rId304"/>
              </a:ext>
            </a:extLst>
          </a:blip>
          <a:stretch>
            <a:fillRect/>
          </a:stretch>
        </p:blipFill>
        <p:spPr>
          <a:xfrm>
            <a:off x="7711250" y="4898841"/>
            <a:ext cx="252000" cy="2520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51D759B8-C416-15DD-512B-80E62A91A1F3}"/>
              </a:ext>
            </a:extLst>
          </p:cNvPr>
          <p:cNvPicPr>
            <a:picLocks noChangeAspect="1"/>
          </p:cNvPicPr>
          <p:nvPr/>
        </p:nvPicPr>
        <p:blipFill>
          <a:blip r:embed="rId305">
            <a:extLst>
              <a:ext uri="{96DAC541-7B7A-43D3-8B79-37D633B846F1}">
                <asvg:svgBlip xmlns:asvg="http://schemas.microsoft.com/office/drawing/2016/SVG/main" r:embed="rId306"/>
              </a:ext>
            </a:extLst>
          </a:blip>
          <a:stretch>
            <a:fillRect/>
          </a:stretch>
        </p:blipFill>
        <p:spPr>
          <a:xfrm>
            <a:off x="7960000" y="4898841"/>
            <a:ext cx="252000" cy="252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1CF8E363-3B9B-CF64-A610-6077E5CD24CA}"/>
              </a:ext>
            </a:extLst>
          </p:cNvPr>
          <p:cNvPicPr>
            <a:picLocks noChangeAspect="1"/>
          </p:cNvPicPr>
          <p:nvPr/>
        </p:nvPicPr>
        <p:blipFill>
          <a:blip r:embed="rId307">
            <a:extLst>
              <a:ext uri="{96DAC541-7B7A-43D3-8B79-37D633B846F1}">
                <asvg:svgBlip xmlns:asvg="http://schemas.microsoft.com/office/drawing/2016/SVG/main" r:embed="rId308"/>
              </a:ext>
            </a:extLst>
          </a:blip>
          <a:stretch>
            <a:fillRect/>
          </a:stretch>
        </p:blipFill>
        <p:spPr>
          <a:xfrm>
            <a:off x="8208750" y="4898841"/>
            <a:ext cx="252000" cy="2520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7113E291-55B6-772D-FF27-355A4F8CF89F}"/>
              </a:ext>
            </a:extLst>
          </p:cNvPr>
          <p:cNvPicPr>
            <a:picLocks noChangeAspect="1"/>
          </p:cNvPicPr>
          <p:nvPr/>
        </p:nvPicPr>
        <p:blipFill>
          <a:blip r:embed="rId309">
            <a:extLst>
              <a:ext uri="{96DAC541-7B7A-43D3-8B79-37D633B846F1}">
                <asvg:svgBlip xmlns:asvg="http://schemas.microsoft.com/office/drawing/2016/SVG/main" r:embed="rId310"/>
              </a:ext>
            </a:extLst>
          </a:blip>
          <a:stretch>
            <a:fillRect/>
          </a:stretch>
        </p:blipFill>
        <p:spPr>
          <a:xfrm>
            <a:off x="8457500" y="4898841"/>
            <a:ext cx="252000" cy="252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81CA73F5-2156-C800-CE7D-7AA59F2CB29B}"/>
              </a:ext>
            </a:extLst>
          </p:cNvPr>
          <p:cNvPicPr>
            <a:picLocks noChangeAspect="1"/>
          </p:cNvPicPr>
          <p:nvPr/>
        </p:nvPicPr>
        <p:blipFill>
          <a:blip r:embed="rId311">
            <a:extLst>
              <a:ext uri="{96DAC541-7B7A-43D3-8B79-37D633B846F1}">
                <asvg:svgBlip xmlns:asvg="http://schemas.microsoft.com/office/drawing/2016/SVG/main" r:embed="rId312"/>
              </a:ext>
            </a:extLst>
          </a:blip>
          <a:stretch>
            <a:fillRect/>
          </a:stretch>
        </p:blipFill>
        <p:spPr>
          <a:xfrm>
            <a:off x="8706250" y="4898841"/>
            <a:ext cx="252000" cy="2520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A32CF68E-EAE5-FC75-C4F2-6DC0332015EE}"/>
              </a:ext>
            </a:extLst>
          </p:cNvPr>
          <p:cNvPicPr>
            <a:picLocks noChangeAspect="1"/>
          </p:cNvPicPr>
          <p:nvPr/>
        </p:nvPicPr>
        <p:blipFill>
          <a:blip r:embed="rId313">
            <a:extLst>
              <a:ext uri="{96DAC541-7B7A-43D3-8B79-37D633B846F1}">
                <asvg:svgBlip xmlns:asvg="http://schemas.microsoft.com/office/drawing/2016/SVG/main" r:embed="rId314"/>
              </a:ext>
            </a:extLst>
          </a:blip>
          <a:stretch>
            <a:fillRect/>
          </a:stretch>
        </p:blipFill>
        <p:spPr>
          <a:xfrm>
            <a:off x="8955000" y="4898841"/>
            <a:ext cx="252000" cy="252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FEFBBE1-64B6-F781-0B11-8BFB15201FD2}"/>
              </a:ext>
            </a:extLst>
          </p:cNvPr>
          <p:cNvPicPr>
            <a:picLocks noChangeAspect="1"/>
          </p:cNvPicPr>
          <p:nvPr/>
        </p:nvPicPr>
        <p:blipFill>
          <a:blip r:embed="rId315">
            <a:extLst>
              <a:ext uri="{96DAC541-7B7A-43D3-8B79-37D633B846F1}">
                <asvg:svgBlip xmlns:asvg="http://schemas.microsoft.com/office/drawing/2016/SVG/main" r:embed="rId316"/>
              </a:ext>
            </a:extLst>
          </a:blip>
          <a:stretch>
            <a:fillRect/>
          </a:stretch>
        </p:blipFill>
        <p:spPr>
          <a:xfrm>
            <a:off x="9203750" y="4898841"/>
            <a:ext cx="252000" cy="25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38E20025-D5AA-9C6D-457A-68A9B90764CF}"/>
              </a:ext>
            </a:extLst>
          </p:cNvPr>
          <p:cNvPicPr>
            <a:picLocks noChangeAspect="1"/>
          </p:cNvPicPr>
          <p:nvPr/>
        </p:nvPicPr>
        <p:blipFill>
          <a:blip r:embed="rId317">
            <a:extLst>
              <a:ext uri="{96DAC541-7B7A-43D3-8B79-37D633B846F1}">
                <asvg:svgBlip xmlns:asvg="http://schemas.microsoft.com/office/drawing/2016/SVG/main" r:embed="rId318"/>
              </a:ext>
            </a:extLst>
          </a:blip>
          <a:stretch>
            <a:fillRect/>
          </a:stretch>
        </p:blipFill>
        <p:spPr>
          <a:xfrm>
            <a:off x="9452500" y="4898841"/>
            <a:ext cx="252000" cy="25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0634F860-2FBB-37C3-AF22-07FF5DDE5F30}"/>
              </a:ext>
            </a:extLst>
          </p:cNvPr>
          <p:cNvPicPr>
            <a:picLocks noChangeAspect="1"/>
          </p:cNvPicPr>
          <p:nvPr/>
        </p:nvPicPr>
        <p:blipFill>
          <a:blip r:embed="rId319">
            <a:extLst>
              <a:ext uri="{96DAC541-7B7A-43D3-8B79-37D633B846F1}">
                <asvg:svgBlip xmlns:asvg="http://schemas.microsoft.com/office/drawing/2016/SVG/main" r:embed="rId320"/>
              </a:ext>
            </a:extLst>
          </a:blip>
          <a:stretch>
            <a:fillRect/>
          </a:stretch>
        </p:blipFill>
        <p:spPr>
          <a:xfrm>
            <a:off x="9701250" y="4898841"/>
            <a:ext cx="252000" cy="25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E69EC016-8F50-06CC-967C-BFB1DE3F3BDC}"/>
              </a:ext>
            </a:extLst>
          </p:cNvPr>
          <p:cNvPicPr>
            <a:picLocks noChangeAspect="1"/>
          </p:cNvPicPr>
          <p:nvPr/>
        </p:nvPicPr>
        <p:blipFill>
          <a:blip r:embed="rId321">
            <a:extLst>
              <a:ext uri="{96DAC541-7B7A-43D3-8B79-37D633B846F1}">
                <asvg:svgBlip xmlns:asvg="http://schemas.microsoft.com/office/drawing/2016/SVG/main" r:embed="rId322"/>
              </a:ext>
            </a:extLst>
          </a:blip>
          <a:stretch>
            <a:fillRect/>
          </a:stretch>
        </p:blipFill>
        <p:spPr>
          <a:xfrm>
            <a:off x="9950000" y="4898841"/>
            <a:ext cx="252000" cy="25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6173985-79F4-127C-A7B1-3827CD73C8E8}"/>
              </a:ext>
            </a:extLst>
          </p:cNvPr>
          <p:cNvPicPr>
            <a:picLocks noChangeAspect="1"/>
          </p:cNvPicPr>
          <p:nvPr/>
        </p:nvPicPr>
        <p:blipFill>
          <a:blip r:embed="rId323">
            <a:extLst>
              <a:ext uri="{96DAC541-7B7A-43D3-8B79-37D633B846F1}">
                <asvg:svgBlip xmlns:asvg="http://schemas.microsoft.com/office/drawing/2016/SVG/main" r:embed="rId324"/>
              </a:ext>
            </a:extLst>
          </a:blip>
          <a:stretch>
            <a:fillRect/>
          </a:stretch>
        </p:blipFill>
        <p:spPr>
          <a:xfrm>
            <a:off x="10198750" y="4898841"/>
            <a:ext cx="252000" cy="25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25065812-4127-6161-6BAE-6D388179C2D9}"/>
              </a:ext>
            </a:extLst>
          </p:cNvPr>
          <p:cNvPicPr>
            <a:picLocks noChangeAspect="1"/>
          </p:cNvPicPr>
          <p:nvPr/>
        </p:nvPicPr>
        <p:blipFill>
          <a:blip r:embed="rId325">
            <a:extLst>
              <a:ext uri="{96DAC541-7B7A-43D3-8B79-37D633B846F1}">
                <asvg:svgBlip xmlns:asvg="http://schemas.microsoft.com/office/drawing/2016/SVG/main" r:embed="rId326"/>
              </a:ext>
            </a:extLst>
          </a:blip>
          <a:stretch>
            <a:fillRect/>
          </a:stretch>
        </p:blipFill>
        <p:spPr>
          <a:xfrm>
            <a:off x="10447500" y="4898841"/>
            <a:ext cx="252000" cy="25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9C4EF2FD-4102-3133-1F59-99C031AE40BE}"/>
              </a:ext>
            </a:extLst>
          </p:cNvPr>
          <p:cNvPicPr>
            <a:picLocks noChangeAspect="1"/>
          </p:cNvPicPr>
          <p:nvPr/>
        </p:nvPicPr>
        <p:blipFill>
          <a:blip r:embed="rId327">
            <a:extLst>
              <a:ext uri="{96DAC541-7B7A-43D3-8B79-37D633B846F1}">
                <asvg:svgBlip xmlns:asvg="http://schemas.microsoft.com/office/drawing/2016/SVG/main" r:embed="rId328"/>
              </a:ext>
            </a:extLst>
          </a:blip>
          <a:stretch>
            <a:fillRect/>
          </a:stretch>
        </p:blipFill>
        <p:spPr>
          <a:xfrm>
            <a:off x="10696250" y="4898841"/>
            <a:ext cx="252000" cy="2520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880F4C21-D05A-9618-3411-E7035D3B9E54}"/>
              </a:ext>
            </a:extLst>
          </p:cNvPr>
          <p:cNvPicPr>
            <a:picLocks noChangeAspect="1"/>
          </p:cNvPicPr>
          <p:nvPr/>
        </p:nvPicPr>
        <p:blipFill>
          <a:blip r:embed="rId329">
            <a:extLst>
              <a:ext uri="{96DAC541-7B7A-43D3-8B79-37D633B846F1}">
                <asvg:svgBlip xmlns:asvg="http://schemas.microsoft.com/office/drawing/2016/SVG/main" r:embed="rId330"/>
              </a:ext>
            </a:extLst>
          </a:blip>
          <a:stretch>
            <a:fillRect/>
          </a:stretch>
        </p:blipFill>
        <p:spPr>
          <a:xfrm>
            <a:off x="10945000" y="4898841"/>
            <a:ext cx="252000" cy="252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0FDD62FE-A2DC-7B78-26D6-F9113AABD5C9}"/>
              </a:ext>
            </a:extLst>
          </p:cNvPr>
          <p:cNvPicPr>
            <a:picLocks noChangeAspect="1"/>
          </p:cNvPicPr>
          <p:nvPr/>
        </p:nvPicPr>
        <p:blipFill>
          <a:blip r:embed="rId331">
            <a:extLst>
              <a:ext uri="{96DAC541-7B7A-43D3-8B79-37D633B846F1}">
                <asvg:svgBlip xmlns:asvg="http://schemas.microsoft.com/office/drawing/2016/SVG/main" r:embed="rId332"/>
              </a:ext>
            </a:extLst>
          </a:blip>
          <a:stretch>
            <a:fillRect/>
          </a:stretch>
        </p:blipFill>
        <p:spPr>
          <a:xfrm>
            <a:off x="11193750" y="4898841"/>
            <a:ext cx="252000" cy="25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15173E9C-0DA7-FA7C-C24B-CCE6FB71C112}"/>
              </a:ext>
            </a:extLst>
          </p:cNvPr>
          <p:cNvPicPr>
            <a:picLocks noChangeAspect="1"/>
          </p:cNvPicPr>
          <p:nvPr/>
        </p:nvPicPr>
        <p:blipFill>
          <a:blip r:embed="rId333">
            <a:extLst>
              <a:ext uri="{96DAC541-7B7A-43D3-8B79-37D633B846F1}">
                <asvg:svgBlip xmlns:asvg="http://schemas.microsoft.com/office/drawing/2016/SVG/main" r:embed="rId334"/>
              </a:ext>
            </a:extLst>
          </a:blip>
          <a:stretch>
            <a:fillRect/>
          </a:stretch>
        </p:blipFill>
        <p:spPr>
          <a:xfrm>
            <a:off x="11442500" y="4898841"/>
            <a:ext cx="252000" cy="252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76637581-C463-F1D1-3DED-CD92A5B3802F}"/>
              </a:ext>
            </a:extLst>
          </p:cNvPr>
          <p:cNvPicPr>
            <a:picLocks noChangeAspect="1"/>
          </p:cNvPicPr>
          <p:nvPr/>
        </p:nvPicPr>
        <p:blipFill>
          <a:blip r:embed="rId335">
            <a:extLst>
              <a:ext uri="{96DAC541-7B7A-43D3-8B79-37D633B846F1}">
                <asvg:svgBlip xmlns:asvg="http://schemas.microsoft.com/office/drawing/2016/SVG/main" r:embed="rId336"/>
              </a:ext>
            </a:extLst>
          </a:blip>
          <a:stretch>
            <a:fillRect/>
          </a:stretch>
        </p:blipFill>
        <p:spPr>
          <a:xfrm>
            <a:off x="11691250" y="4898841"/>
            <a:ext cx="252000" cy="2520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B9064AEB-113E-796C-9A1D-D3DED6C58AD1}"/>
              </a:ext>
            </a:extLst>
          </p:cNvPr>
          <p:cNvPicPr>
            <a:picLocks noChangeAspect="1"/>
          </p:cNvPicPr>
          <p:nvPr/>
        </p:nvPicPr>
        <p:blipFill>
          <a:blip r:embed="rId291">
            <a:extLst>
              <a:ext uri="{96DAC541-7B7A-43D3-8B79-37D633B846F1}">
                <asvg:svgBlip xmlns:asvg="http://schemas.microsoft.com/office/drawing/2016/SVG/main" r:embed="rId292"/>
              </a:ext>
            </a:extLst>
          </a:blip>
          <a:stretch>
            <a:fillRect/>
          </a:stretch>
        </p:blipFill>
        <p:spPr>
          <a:xfrm>
            <a:off x="11940000" y="4898841"/>
            <a:ext cx="252000" cy="2520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F4B3BAAC-E03D-6865-EDF9-27D18E8B5771}"/>
              </a:ext>
            </a:extLst>
          </p:cNvPr>
          <p:cNvSpPr txBox="1"/>
          <p:nvPr/>
        </p:nvSpPr>
        <p:spPr>
          <a:xfrm>
            <a:off x="3599" y="3883591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General</a:t>
            </a:r>
          </a:p>
        </p:txBody>
      </p:sp>
      <p:pic>
        <p:nvPicPr>
          <p:cNvPr id="189" name="Graphic 188">
            <a:extLst>
              <a:ext uri="{FF2B5EF4-FFF2-40B4-BE49-F238E27FC236}">
                <a16:creationId xmlns:a16="http://schemas.microsoft.com/office/drawing/2014/main" id="{BDC0CA84-2E43-3012-3D85-5892C8134460}"/>
              </a:ext>
            </a:extLst>
          </p:cNvPr>
          <p:cNvPicPr>
            <a:picLocks noChangeAspect="1"/>
          </p:cNvPicPr>
          <p:nvPr/>
        </p:nvPicPr>
        <p:blipFill>
          <a:blip r:embed="rId337">
            <a:extLst>
              <a:ext uri="{96DAC541-7B7A-43D3-8B79-37D633B846F1}">
                <asvg:svgBlip xmlns:asvg="http://schemas.microsoft.com/office/drawing/2016/SVG/main" r:embed="rId338"/>
              </a:ext>
            </a:extLst>
          </a:blip>
          <a:stretch>
            <a:fillRect/>
          </a:stretch>
        </p:blipFill>
        <p:spPr>
          <a:xfrm>
            <a:off x="142095" y="5673410"/>
            <a:ext cx="252000" cy="252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D36271B5-6D3E-5B7F-9D05-F0AD557DA27D}"/>
              </a:ext>
            </a:extLst>
          </p:cNvPr>
          <p:cNvPicPr>
            <a:picLocks noChangeAspect="1"/>
          </p:cNvPicPr>
          <p:nvPr/>
        </p:nvPicPr>
        <p:blipFill>
          <a:blip r:embed="rId339">
            <a:extLst>
              <a:ext uri="{96DAC541-7B7A-43D3-8B79-37D633B846F1}">
                <asvg:svgBlip xmlns:asvg="http://schemas.microsoft.com/office/drawing/2016/SVG/main" r:embed="rId340"/>
              </a:ext>
            </a:extLst>
          </a:blip>
          <a:stretch>
            <a:fillRect/>
          </a:stretch>
        </p:blipFill>
        <p:spPr>
          <a:xfrm>
            <a:off x="638415" y="5673410"/>
            <a:ext cx="252000" cy="2520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88EDA48D-B0CB-D35A-59B6-F72A3D8363B7}"/>
              </a:ext>
            </a:extLst>
          </p:cNvPr>
          <p:cNvPicPr>
            <a:picLocks noChangeAspect="1"/>
          </p:cNvPicPr>
          <p:nvPr/>
        </p:nvPicPr>
        <p:blipFill>
          <a:blip r:embed="rId341">
            <a:extLst>
              <a:ext uri="{96DAC541-7B7A-43D3-8B79-37D633B846F1}">
                <asvg:svgBlip xmlns:asvg="http://schemas.microsoft.com/office/drawing/2016/SVG/main" r:embed="rId342"/>
              </a:ext>
            </a:extLst>
          </a:blip>
          <a:stretch>
            <a:fillRect/>
          </a:stretch>
        </p:blipFill>
        <p:spPr>
          <a:xfrm>
            <a:off x="1134735" y="5673410"/>
            <a:ext cx="252000" cy="252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FA1CA758-DD60-CA0C-0F5E-64ACC325B44A}"/>
              </a:ext>
            </a:extLst>
          </p:cNvPr>
          <p:cNvPicPr>
            <a:picLocks noChangeAspect="1"/>
          </p:cNvPicPr>
          <p:nvPr/>
        </p:nvPicPr>
        <p:blipFill>
          <a:blip r:embed="rId343">
            <a:extLst>
              <a:ext uri="{96DAC541-7B7A-43D3-8B79-37D633B846F1}">
                <asvg:svgBlip xmlns:asvg="http://schemas.microsoft.com/office/drawing/2016/SVG/main" r:embed="rId344"/>
              </a:ext>
            </a:extLst>
          </a:blip>
          <a:stretch>
            <a:fillRect/>
          </a:stretch>
        </p:blipFill>
        <p:spPr>
          <a:xfrm>
            <a:off x="1631055" y="5673410"/>
            <a:ext cx="252000" cy="252000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862C58ED-5542-7F96-7C22-8079566B43BF}"/>
              </a:ext>
            </a:extLst>
          </p:cNvPr>
          <p:cNvPicPr>
            <a:picLocks noChangeAspect="1"/>
          </p:cNvPicPr>
          <p:nvPr/>
        </p:nvPicPr>
        <p:blipFill>
          <a:blip r:embed="rId345">
            <a:extLst>
              <a:ext uri="{96DAC541-7B7A-43D3-8B79-37D633B846F1}">
                <asvg:svgBlip xmlns:asvg="http://schemas.microsoft.com/office/drawing/2016/SVG/main" r:embed="rId346"/>
              </a:ext>
            </a:extLst>
          </a:blip>
          <a:stretch>
            <a:fillRect/>
          </a:stretch>
        </p:blipFill>
        <p:spPr>
          <a:xfrm>
            <a:off x="2127375" y="5673410"/>
            <a:ext cx="252000" cy="252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14CE0602-814E-2B99-8610-E566C8333CD9}"/>
              </a:ext>
            </a:extLst>
          </p:cNvPr>
          <p:cNvPicPr>
            <a:picLocks noChangeAspect="1"/>
          </p:cNvPicPr>
          <p:nvPr/>
        </p:nvPicPr>
        <p:blipFill>
          <a:blip r:embed="rId347">
            <a:extLst>
              <a:ext uri="{96DAC541-7B7A-43D3-8B79-37D633B846F1}">
                <asvg:svgBlip xmlns:asvg="http://schemas.microsoft.com/office/drawing/2016/SVG/main" r:embed="rId348"/>
              </a:ext>
            </a:extLst>
          </a:blip>
          <a:stretch>
            <a:fillRect/>
          </a:stretch>
        </p:blipFill>
        <p:spPr>
          <a:xfrm>
            <a:off x="2623695" y="5673410"/>
            <a:ext cx="252000" cy="252000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6519560A-B539-E32B-809C-94B7997439B3}"/>
              </a:ext>
            </a:extLst>
          </p:cNvPr>
          <p:cNvPicPr>
            <a:picLocks noChangeAspect="1"/>
          </p:cNvPicPr>
          <p:nvPr/>
        </p:nvPicPr>
        <p:blipFill>
          <a:blip r:embed="rId349">
            <a:extLst>
              <a:ext uri="{96DAC541-7B7A-43D3-8B79-37D633B846F1}">
                <asvg:svgBlip xmlns:asvg="http://schemas.microsoft.com/office/drawing/2016/SVG/main" r:embed="rId350"/>
              </a:ext>
            </a:extLst>
          </a:blip>
          <a:stretch>
            <a:fillRect/>
          </a:stretch>
        </p:blipFill>
        <p:spPr>
          <a:xfrm>
            <a:off x="3120015" y="5673410"/>
            <a:ext cx="252000" cy="252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4C37DC0-E598-76D9-6125-AEEC1051E0B6}"/>
              </a:ext>
            </a:extLst>
          </p:cNvPr>
          <p:cNvPicPr>
            <a:picLocks noChangeAspect="1"/>
          </p:cNvPicPr>
          <p:nvPr/>
        </p:nvPicPr>
        <p:blipFill>
          <a:blip r:embed="rId351">
            <a:extLst>
              <a:ext uri="{96DAC541-7B7A-43D3-8B79-37D633B846F1}">
                <asvg:svgBlip xmlns:asvg="http://schemas.microsoft.com/office/drawing/2016/SVG/main" r:embed="rId352"/>
              </a:ext>
            </a:extLst>
          </a:blip>
          <a:stretch>
            <a:fillRect/>
          </a:stretch>
        </p:blipFill>
        <p:spPr>
          <a:xfrm>
            <a:off x="3616335" y="5673410"/>
            <a:ext cx="252000" cy="25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EFD171AA-F593-B348-E399-1AA5A5690C53}"/>
              </a:ext>
            </a:extLst>
          </p:cNvPr>
          <p:cNvPicPr>
            <a:picLocks noChangeAspect="1"/>
          </p:cNvPicPr>
          <p:nvPr/>
        </p:nvPicPr>
        <p:blipFill>
          <a:blip r:embed="rId353">
            <a:extLst>
              <a:ext uri="{96DAC541-7B7A-43D3-8B79-37D633B846F1}">
                <asvg:svgBlip xmlns:asvg="http://schemas.microsoft.com/office/drawing/2016/SVG/main" r:embed="rId354"/>
              </a:ext>
            </a:extLst>
          </a:blip>
          <a:stretch>
            <a:fillRect/>
          </a:stretch>
        </p:blipFill>
        <p:spPr>
          <a:xfrm>
            <a:off x="4112655" y="5673410"/>
            <a:ext cx="252000" cy="25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AC91A731-B525-6F9E-C212-E6CA704A5585}"/>
              </a:ext>
            </a:extLst>
          </p:cNvPr>
          <p:cNvPicPr>
            <a:picLocks noChangeAspect="1"/>
          </p:cNvPicPr>
          <p:nvPr/>
        </p:nvPicPr>
        <p:blipFill>
          <a:blip r:embed="rId355">
            <a:extLst>
              <a:ext uri="{96DAC541-7B7A-43D3-8B79-37D633B846F1}">
                <asvg:svgBlip xmlns:asvg="http://schemas.microsoft.com/office/drawing/2016/SVG/main" r:embed="rId356"/>
              </a:ext>
            </a:extLst>
          </a:blip>
          <a:stretch>
            <a:fillRect/>
          </a:stretch>
        </p:blipFill>
        <p:spPr>
          <a:xfrm>
            <a:off x="4608975" y="5673410"/>
            <a:ext cx="252000" cy="25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49AE791C-D9C9-E008-4078-D272B775C829}"/>
              </a:ext>
            </a:extLst>
          </p:cNvPr>
          <p:cNvPicPr>
            <a:picLocks noChangeAspect="1"/>
          </p:cNvPicPr>
          <p:nvPr/>
        </p:nvPicPr>
        <p:blipFill>
          <a:blip r:embed="rId357">
            <a:extLst>
              <a:ext uri="{96DAC541-7B7A-43D3-8B79-37D633B846F1}">
                <asvg:svgBlip xmlns:asvg="http://schemas.microsoft.com/office/drawing/2016/SVG/main" r:embed="rId358"/>
              </a:ext>
            </a:extLst>
          </a:blip>
          <a:stretch>
            <a:fillRect/>
          </a:stretch>
        </p:blipFill>
        <p:spPr>
          <a:xfrm>
            <a:off x="5105295" y="5673410"/>
            <a:ext cx="252000" cy="2520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E13E18C4-DCE0-ECC3-DE52-A1BE8C060772}"/>
              </a:ext>
            </a:extLst>
          </p:cNvPr>
          <p:cNvPicPr>
            <a:picLocks noChangeAspect="1"/>
          </p:cNvPicPr>
          <p:nvPr/>
        </p:nvPicPr>
        <p:blipFill>
          <a:blip r:embed="rId359">
            <a:extLst>
              <a:ext uri="{96DAC541-7B7A-43D3-8B79-37D633B846F1}">
                <asvg:svgBlip xmlns:asvg="http://schemas.microsoft.com/office/drawing/2016/SVG/main" r:embed="rId360"/>
              </a:ext>
            </a:extLst>
          </a:blip>
          <a:stretch>
            <a:fillRect/>
          </a:stretch>
        </p:blipFill>
        <p:spPr>
          <a:xfrm>
            <a:off x="5601615" y="5673410"/>
            <a:ext cx="252000" cy="25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82642F4B-60B8-5817-8641-4936905A0B5C}"/>
              </a:ext>
            </a:extLst>
          </p:cNvPr>
          <p:cNvPicPr>
            <a:picLocks noChangeAspect="1"/>
          </p:cNvPicPr>
          <p:nvPr/>
        </p:nvPicPr>
        <p:blipFill>
          <a:blip r:embed="rId361">
            <a:extLst>
              <a:ext uri="{96DAC541-7B7A-43D3-8B79-37D633B846F1}">
                <asvg:svgBlip xmlns:asvg="http://schemas.microsoft.com/office/drawing/2016/SVG/main" r:embed="rId362"/>
              </a:ext>
            </a:extLst>
          </a:blip>
          <a:stretch>
            <a:fillRect/>
          </a:stretch>
        </p:blipFill>
        <p:spPr>
          <a:xfrm>
            <a:off x="6097935" y="5673410"/>
            <a:ext cx="252000" cy="2520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6A72C4F7-82A9-BD56-0324-92B89400C9FC}"/>
              </a:ext>
            </a:extLst>
          </p:cNvPr>
          <p:cNvPicPr>
            <a:picLocks noChangeAspect="1"/>
          </p:cNvPicPr>
          <p:nvPr/>
        </p:nvPicPr>
        <p:blipFill>
          <a:blip r:embed="rId363">
            <a:extLst>
              <a:ext uri="{96DAC541-7B7A-43D3-8B79-37D633B846F1}">
                <asvg:svgBlip xmlns:asvg="http://schemas.microsoft.com/office/drawing/2016/SVG/main" r:embed="rId364"/>
              </a:ext>
            </a:extLst>
          </a:blip>
          <a:stretch>
            <a:fillRect/>
          </a:stretch>
        </p:blipFill>
        <p:spPr>
          <a:xfrm>
            <a:off x="6594255" y="5673410"/>
            <a:ext cx="252000" cy="252000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5961D673-92C0-C2C0-3873-DE79A866ECEC}"/>
              </a:ext>
            </a:extLst>
          </p:cNvPr>
          <p:cNvPicPr>
            <a:picLocks noChangeAspect="1"/>
          </p:cNvPicPr>
          <p:nvPr/>
        </p:nvPicPr>
        <p:blipFill>
          <a:blip r:embed="rId365">
            <a:extLst>
              <a:ext uri="{96DAC541-7B7A-43D3-8B79-37D633B846F1}">
                <asvg:svgBlip xmlns:asvg="http://schemas.microsoft.com/office/drawing/2016/SVG/main" r:embed="rId366"/>
              </a:ext>
            </a:extLst>
          </a:blip>
          <a:stretch>
            <a:fillRect/>
          </a:stretch>
        </p:blipFill>
        <p:spPr>
          <a:xfrm>
            <a:off x="7090575" y="5673410"/>
            <a:ext cx="252000" cy="2520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FB801B9F-8BF0-61FD-622E-EBFD3EC6FFF0}"/>
              </a:ext>
            </a:extLst>
          </p:cNvPr>
          <p:cNvPicPr>
            <a:picLocks noChangeAspect="1"/>
          </p:cNvPicPr>
          <p:nvPr/>
        </p:nvPicPr>
        <p:blipFill>
          <a:blip r:embed="rId367">
            <a:extLst>
              <a:ext uri="{96DAC541-7B7A-43D3-8B79-37D633B846F1}">
                <asvg:svgBlip xmlns:asvg="http://schemas.microsoft.com/office/drawing/2016/SVG/main" r:embed="rId368"/>
              </a:ext>
            </a:extLst>
          </a:blip>
          <a:stretch>
            <a:fillRect/>
          </a:stretch>
        </p:blipFill>
        <p:spPr>
          <a:xfrm>
            <a:off x="7586895" y="5673410"/>
            <a:ext cx="252000" cy="2520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F35E2F8F-0355-CC1C-4BFB-B02D2662F66E}"/>
              </a:ext>
            </a:extLst>
          </p:cNvPr>
          <p:cNvPicPr>
            <a:picLocks noChangeAspect="1"/>
          </p:cNvPicPr>
          <p:nvPr/>
        </p:nvPicPr>
        <p:blipFill>
          <a:blip r:embed="rId369">
            <a:extLst>
              <a:ext uri="{96DAC541-7B7A-43D3-8B79-37D633B846F1}">
                <asvg:svgBlip xmlns:asvg="http://schemas.microsoft.com/office/drawing/2016/SVG/main" r:embed="rId370"/>
              </a:ext>
            </a:extLst>
          </a:blip>
          <a:stretch>
            <a:fillRect/>
          </a:stretch>
        </p:blipFill>
        <p:spPr>
          <a:xfrm>
            <a:off x="8083215" y="5673410"/>
            <a:ext cx="252000" cy="2520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41549D95-D0CB-B78B-001D-F60250C43889}"/>
              </a:ext>
            </a:extLst>
          </p:cNvPr>
          <p:cNvPicPr>
            <a:picLocks noChangeAspect="1"/>
          </p:cNvPicPr>
          <p:nvPr/>
        </p:nvPicPr>
        <p:blipFill>
          <a:blip r:embed="rId371">
            <a:extLst>
              <a:ext uri="{96DAC541-7B7A-43D3-8B79-37D633B846F1}">
                <asvg:svgBlip xmlns:asvg="http://schemas.microsoft.com/office/drawing/2016/SVG/main" r:embed="rId372"/>
              </a:ext>
            </a:extLst>
          </a:blip>
          <a:stretch>
            <a:fillRect/>
          </a:stretch>
        </p:blipFill>
        <p:spPr>
          <a:xfrm>
            <a:off x="8579535" y="5673410"/>
            <a:ext cx="252000" cy="25200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54309C26-47DE-692A-CE94-44E37CFFCB9B}"/>
              </a:ext>
            </a:extLst>
          </p:cNvPr>
          <p:cNvPicPr>
            <a:picLocks noChangeAspect="1"/>
          </p:cNvPicPr>
          <p:nvPr/>
        </p:nvPicPr>
        <p:blipFill>
          <a:blip r:embed="rId373">
            <a:extLst>
              <a:ext uri="{96DAC541-7B7A-43D3-8B79-37D633B846F1}">
                <asvg:svgBlip xmlns:asvg="http://schemas.microsoft.com/office/drawing/2016/SVG/main" r:embed="rId374"/>
              </a:ext>
            </a:extLst>
          </a:blip>
          <a:stretch>
            <a:fillRect/>
          </a:stretch>
        </p:blipFill>
        <p:spPr>
          <a:xfrm>
            <a:off x="9075855" y="5673410"/>
            <a:ext cx="252000" cy="2520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5574AEB0-2E31-BA26-769B-EA9206A9AFAD}"/>
              </a:ext>
            </a:extLst>
          </p:cNvPr>
          <p:cNvPicPr>
            <a:picLocks noChangeAspect="1"/>
          </p:cNvPicPr>
          <p:nvPr/>
        </p:nvPicPr>
        <p:blipFill>
          <a:blip r:embed="rId375">
            <a:extLst>
              <a:ext uri="{96DAC541-7B7A-43D3-8B79-37D633B846F1}">
                <asvg:svgBlip xmlns:asvg="http://schemas.microsoft.com/office/drawing/2016/SVG/main" r:embed="rId376"/>
              </a:ext>
            </a:extLst>
          </a:blip>
          <a:stretch>
            <a:fillRect/>
          </a:stretch>
        </p:blipFill>
        <p:spPr>
          <a:xfrm>
            <a:off x="9572175" y="5673410"/>
            <a:ext cx="252000" cy="25200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BD20432E-76C3-0190-6817-66E684775B4F}"/>
              </a:ext>
            </a:extLst>
          </p:cNvPr>
          <p:cNvPicPr>
            <a:picLocks noChangeAspect="1"/>
          </p:cNvPicPr>
          <p:nvPr/>
        </p:nvPicPr>
        <p:blipFill>
          <a:blip r:embed="rId377">
            <a:extLst>
              <a:ext uri="{96DAC541-7B7A-43D3-8B79-37D633B846F1}">
                <asvg:svgBlip xmlns:asvg="http://schemas.microsoft.com/office/drawing/2016/SVG/main" r:embed="rId378"/>
              </a:ext>
            </a:extLst>
          </a:blip>
          <a:stretch>
            <a:fillRect/>
          </a:stretch>
        </p:blipFill>
        <p:spPr>
          <a:xfrm>
            <a:off x="10068495" y="5673410"/>
            <a:ext cx="252000" cy="2520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839E652E-E2BA-B26F-55A4-485B55B91B30}"/>
              </a:ext>
            </a:extLst>
          </p:cNvPr>
          <p:cNvPicPr>
            <a:picLocks noChangeAspect="1"/>
          </p:cNvPicPr>
          <p:nvPr/>
        </p:nvPicPr>
        <p:blipFill>
          <a:blip r:embed="rId379">
            <a:extLst>
              <a:ext uri="{96DAC541-7B7A-43D3-8B79-37D633B846F1}">
                <asvg:svgBlip xmlns:asvg="http://schemas.microsoft.com/office/drawing/2016/SVG/main" r:embed="rId380"/>
              </a:ext>
            </a:extLst>
          </a:blip>
          <a:stretch>
            <a:fillRect/>
          </a:stretch>
        </p:blipFill>
        <p:spPr>
          <a:xfrm>
            <a:off x="10564815" y="5673410"/>
            <a:ext cx="252000" cy="2520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BB5236EE-D0FE-539D-2A08-1E71E26A3330}"/>
              </a:ext>
            </a:extLst>
          </p:cNvPr>
          <p:cNvPicPr>
            <a:picLocks noChangeAspect="1"/>
          </p:cNvPicPr>
          <p:nvPr/>
        </p:nvPicPr>
        <p:blipFill>
          <a:blip r:embed="rId381">
            <a:extLst>
              <a:ext uri="{96DAC541-7B7A-43D3-8B79-37D633B846F1}">
                <asvg:svgBlip xmlns:asvg="http://schemas.microsoft.com/office/drawing/2016/SVG/main" r:embed="rId382"/>
              </a:ext>
            </a:extLst>
          </a:blip>
          <a:stretch>
            <a:fillRect/>
          </a:stretch>
        </p:blipFill>
        <p:spPr>
          <a:xfrm>
            <a:off x="11061135" y="5673410"/>
            <a:ext cx="252000" cy="2520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4493A74-BF5F-3285-5CAC-8943F045DCB2}"/>
              </a:ext>
            </a:extLst>
          </p:cNvPr>
          <p:cNvPicPr>
            <a:picLocks noChangeAspect="1"/>
          </p:cNvPicPr>
          <p:nvPr/>
        </p:nvPicPr>
        <p:blipFill>
          <a:blip r:embed="rId383">
            <a:extLst>
              <a:ext uri="{96DAC541-7B7A-43D3-8B79-37D633B846F1}">
                <asvg:svgBlip xmlns:asvg="http://schemas.microsoft.com/office/drawing/2016/SVG/main" r:embed="rId384"/>
              </a:ext>
            </a:extLst>
          </a:blip>
          <a:stretch>
            <a:fillRect/>
          </a:stretch>
        </p:blipFill>
        <p:spPr>
          <a:xfrm>
            <a:off x="11557455" y="5673410"/>
            <a:ext cx="252000" cy="252000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9C41CE68-A174-9A0E-31D4-2D9FA33B7B53}"/>
              </a:ext>
            </a:extLst>
          </p:cNvPr>
          <p:cNvSpPr txBox="1"/>
          <p:nvPr/>
        </p:nvSpPr>
        <p:spPr>
          <a:xfrm>
            <a:off x="7250" y="5238369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Identity</a:t>
            </a:r>
          </a:p>
        </p:txBody>
      </p:sp>
      <p:pic>
        <p:nvPicPr>
          <p:cNvPr id="214" name="Graphic 213">
            <a:extLst>
              <a:ext uri="{FF2B5EF4-FFF2-40B4-BE49-F238E27FC236}">
                <a16:creationId xmlns:a16="http://schemas.microsoft.com/office/drawing/2014/main" id="{E238EAF5-7F53-1ABD-F78E-6A0B88FD972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80529" y="6387372"/>
            <a:ext cx="252000" cy="25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0C4EF90C-0887-8906-6239-34F18E3AB291}"/>
              </a:ext>
            </a:extLst>
          </p:cNvPr>
          <p:cNvPicPr>
            <a:picLocks noChangeAspect="1"/>
          </p:cNvPicPr>
          <p:nvPr/>
        </p:nvPicPr>
        <p:blipFill>
          <a:blip r:embed="rId385">
            <a:extLst>
              <a:ext uri="{96DAC541-7B7A-43D3-8B79-37D633B846F1}">
                <asvg:svgBlip xmlns:asvg="http://schemas.microsoft.com/office/drawing/2016/SVG/main" r:embed="rId386"/>
              </a:ext>
            </a:extLst>
          </a:blip>
          <a:stretch>
            <a:fillRect/>
          </a:stretch>
        </p:blipFill>
        <p:spPr>
          <a:xfrm>
            <a:off x="621854" y="6387372"/>
            <a:ext cx="252000" cy="25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5397CB2E-9F20-D469-43D4-5E2F23088A2F}"/>
              </a:ext>
            </a:extLst>
          </p:cNvPr>
          <p:cNvPicPr>
            <a:picLocks noChangeAspect="1"/>
          </p:cNvPicPr>
          <p:nvPr/>
        </p:nvPicPr>
        <p:blipFill>
          <a:blip r:embed="rId387">
            <a:extLst>
              <a:ext uri="{96DAC541-7B7A-43D3-8B79-37D633B846F1}">
                <asvg:svgBlip xmlns:asvg="http://schemas.microsoft.com/office/drawing/2016/SVG/main" r:embed="rId388"/>
              </a:ext>
            </a:extLst>
          </a:blip>
          <a:stretch>
            <a:fillRect/>
          </a:stretch>
        </p:blipFill>
        <p:spPr>
          <a:xfrm>
            <a:off x="1063179" y="6387372"/>
            <a:ext cx="252000" cy="25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0D4312A6-36F9-58D7-7AA7-66C63A6E6AEA}"/>
              </a:ext>
            </a:extLst>
          </p:cNvPr>
          <p:cNvPicPr>
            <a:picLocks noChangeAspect="1"/>
          </p:cNvPicPr>
          <p:nvPr/>
        </p:nvPicPr>
        <p:blipFill>
          <a:blip r:embed="rId389">
            <a:extLst>
              <a:ext uri="{96DAC541-7B7A-43D3-8B79-37D633B846F1}">
                <asvg:svgBlip xmlns:asvg="http://schemas.microsoft.com/office/drawing/2016/SVG/main" r:embed="rId390"/>
              </a:ext>
            </a:extLst>
          </a:blip>
          <a:stretch>
            <a:fillRect/>
          </a:stretch>
        </p:blipFill>
        <p:spPr>
          <a:xfrm>
            <a:off x="1504504" y="6387372"/>
            <a:ext cx="252000" cy="25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F79673B2-134F-7D29-5137-811D25835007}"/>
              </a:ext>
            </a:extLst>
          </p:cNvPr>
          <p:cNvPicPr>
            <a:picLocks noChangeAspect="1"/>
          </p:cNvPicPr>
          <p:nvPr/>
        </p:nvPicPr>
        <p:blipFill>
          <a:blip r:embed="rId391">
            <a:extLst>
              <a:ext uri="{96DAC541-7B7A-43D3-8B79-37D633B846F1}">
                <asvg:svgBlip xmlns:asvg="http://schemas.microsoft.com/office/drawing/2016/SVG/main" r:embed="rId392"/>
              </a:ext>
            </a:extLst>
          </a:blip>
          <a:stretch>
            <a:fillRect/>
          </a:stretch>
        </p:blipFill>
        <p:spPr>
          <a:xfrm>
            <a:off x="1945829" y="6387372"/>
            <a:ext cx="252000" cy="25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BB34C76D-6388-FDB8-2DDC-A781D657E481}"/>
              </a:ext>
            </a:extLst>
          </p:cNvPr>
          <p:cNvPicPr>
            <a:picLocks noChangeAspect="1"/>
          </p:cNvPicPr>
          <p:nvPr/>
        </p:nvPicPr>
        <p:blipFill>
          <a:blip r:embed="rId393">
            <a:extLst>
              <a:ext uri="{96DAC541-7B7A-43D3-8B79-37D633B846F1}">
                <asvg:svgBlip xmlns:asvg="http://schemas.microsoft.com/office/drawing/2016/SVG/main" r:embed="rId394"/>
              </a:ext>
            </a:extLst>
          </a:blip>
          <a:stretch>
            <a:fillRect/>
          </a:stretch>
        </p:blipFill>
        <p:spPr>
          <a:xfrm>
            <a:off x="2387154" y="6387372"/>
            <a:ext cx="252000" cy="2520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78BD00FE-1DBC-A640-9FBF-1B9B8C8233A4}"/>
              </a:ext>
            </a:extLst>
          </p:cNvPr>
          <p:cNvPicPr>
            <a:picLocks noChangeAspect="1"/>
          </p:cNvPicPr>
          <p:nvPr/>
        </p:nvPicPr>
        <p:blipFill>
          <a:blip r:embed="rId395">
            <a:extLst>
              <a:ext uri="{96DAC541-7B7A-43D3-8B79-37D633B846F1}">
                <asvg:svgBlip xmlns:asvg="http://schemas.microsoft.com/office/drawing/2016/SVG/main" r:embed="rId396"/>
              </a:ext>
            </a:extLst>
          </a:blip>
          <a:stretch>
            <a:fillRect/>
          </a:stretch>
        </p:blipFill>
        <p:spPr>
          <a:xfrm>
            <a:off x="2828479" y="6387372"/>
            <a:ext cx="252000" cy="2520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627C9891-1258-A5D3-1660-CF24CF7F38B9}"/>
              </a:ext>
            </a:extLst>
          </p:cNvPr>
          <p:cNvPicPr>
            <a:picLocks noChangeAspect="1"/>
          </p:cNvPicPr>
          <p:nvPr/>
        </p:nvPicPr>
        <p:blipFill>
          <a:blip r:embed="rId397">
            <a:extLst>
              <a:ext uri="{96DAC541-7B7A-43D3-8B79-37D633B846F1}">
                <asvg:svgBlip xmlns:asvg="http://schemas.microsoft.com/office/drawing/2016/SVG/main" r:embed="rId398"/>
              </a:ext>
            </a:extLst>
          </a:blip>
          <a:stretch>
            <a:fillRect/>
          </a:stretch>
        </p:blipFill>
        <p:spPr>
          <a:xfrm>
            <a:off x="3269804" y="6387372"/>
            <a:ext cx="252000" cy="2520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22E7BC9F-87B3-B06B-EFE2-A2F7052052BF}"/>
              </a:ext>
            </a:extLst>
          </p:cNvPr>
          <p:cNvPicPr>
            <a:picLocks noChangeAspect="1"/>
          </p:cNvPicPr>
          <p:nvPr/>
        </p:nvPicPr>
        <p:blipFill>
          <a:blip r:embed="rId399">
            <a:extLst>
              <a:ext uri="{96DAC541-7B7A-43D3-8B79-37D633B846F1}">
                <asvg:svgBlip xmlns:asvg="http://schemas.microsoft.com/office/drawing/2016/SVG/main" r:embed="rId400"/>
              </a:ext>
            </a:extLst>
          </a:blip>
          <a:stretch>
            <a:fillRect/>
          </a:stretch>
        </p:blipFill>
        <p:spPr>
          <a:xfrm>
            <a:off x="3711129" y="6387372"/>
            <a:ext cx="252000" cy="25200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A75C8DE8-77DD-06F9-BE28-F73A190B742D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4152454" y="6387372"/>
            <a:ext cx="252000" cy="2520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3D3594D4-0339-9049-2763-3B389C251F3A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4593779" y="6387372"/>
            <a:ext cx="252000" cy="2520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84539034-93B4-0ECE-3D05-5C2748F1D342}"/>
              </a:ext>
            </a:extLst>
          </p:cNvPr>
          <p:cNvPicPr>
            <a:picLocks noChangeAspect="1"/>
          </p:cNvPicPr>
          <p:nvPr/>
        </p:nvPicPr>
        <p:blipFill>
          <a:blip r:embed="rId401">
            <a:extLst>
              <a:ext uri="{96DAC541-7B7A-43D3-8B79-37D633B846F1}">
                <asvg:svgBlip xmlns:asvg="http://schemas.microsoft.com/office/drawing/2016/SVG/main" r:embed="rId402"/>
              </a:ext>
            </a:extLst>
          </a:blip>
          <a:stretch>
            <a:fillRect/>
          </a:stretch>
        </p:blipFill>
        <p:spPr>
          <a:xfrm>
            <a:off x="5035104" y="6387372"/>
            <a:ext cx="252000" cy="2520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905981A-0AF3-BBAE-1F8E-76D084ED2E62}"/>
              </a:ext>
            </a:extLst>
          </p:cNvPr>
          <p:cNvPicPr>
            <a:picLocks noChangeAspect="1"/>
          </p:cNvPicPr>
          <p:nvPr/>
        </p:nvPicPr>
        <p:blipFill>
          <a:blip r:embed="rId403">
            <a:extLst>
              <a:ext uri="{96DAC541-7B7A-43D3-8B79-37D633B846F1}">
                <asvg:svgBlip xmlns:asvg="http://schemas.microsoft.com/office/drawing/2016/SVG/main" r:embed="rId404"/>
              </a:ext>
            </a:extLst>
          </a:blip>
          <a:stretch>
            <a:fillRect/>
          </a:stretch>
        </p:blipFill>
        <p:spPr>
          <a:xfrm>
            <a:off x="5476429" y="6387372"/>
            <a:ext cx="252000" cy="2520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EEC84698-C5C6-79D5-F7AF-F5B796CAFAB9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917754" y="6387372"/>
            <a:ext cx="252000" cy="2520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7BB84FFA-F3FF-22DC-2ACA-1A9EFE4685E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359079" y="6387372"/>
            <a:ext cx="252000" cy="2520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362BFFA-B628-7958-73A0-A783003EF998}"/>
              </a:ext>
            </a:extLst>
          </p:cNvPr>
          <p:cNvPicPr>
            <a:picLocks noChangeAspect="1"/>
          </p:cNvPicPr>
          <p:nvPr/>
        </p:nvPicPr>
        <p:blipFill>
          <a:blip r:embed="rId405">
            <a:extLst>
              <a:ext uri="{96DAC541-7B7A-43D3-8B79-37D633B846F1}">
                <asvg:svgBlip xmlns:asvg="http://schemas.microsoft.com/office/drawing/2016/SVG/main" r:embed="rId406"/>
              </a:ext>
            </a:extLst>
          </a:blip>
          <a:stretch>
            <a:fillRect/>
          </a:stretch>
        </p:blipFill>
        <p:spPr>
          <a:xfrm>
            <a:off x="6800404" y="6387372"/>
            <a:ext cx="252000" cy="2520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FAD41C41-9139-D8A0-9C9A-6210251B6E65}"/>
              </a:ext>
            </a:extLst>
          </p:cNvPr>
          <p:cNvPicPr>
            <a:picLocks noChangeAspect="1"/>
          </p:cNvPicPr>
          <p:nvPr/>
        </p:nvPicPr>
        <p:blipFill>
          <a:blip r:embed="rId407">
            <a:extLst>
              <a:ext uri="{96DAC541-7B7A-43D3-8B79-37D633B846F1}">
                <asvg:svgBlip xmlns:asvg="http://schemas.microsoft.com/office/drawing/2016/SVG/main" r:embed="rId408"/>
              </a:ext>
            </a:extLst>
          </a:blip>
          <a:stretch>
            <a:fillRect/>
          </a:stretch>
        </p:blipFill>
        <p:spPr>
          <a:xfrm>
            <a:off x="7241729" y="6387372"/>
            <a:ext cx="252000" cy="2520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27C0E8E1-C44A-A621-3BC6-30AB4EF5B4ED}"/>
              </a:ext>
            </a:extLst>
          </p:cNvPr>
          <p:cNvPicPr>
            <a:picLocks noChangeAspect="1"/>
          </p:cNvPicPr>
          <p:nvPr/>
        </p:nvPicPr>
        <p:blipFill>
          <a:blip r:embed="rId409">
            <a:extLst>
              <a:ext uri="{96DAC541-7B7A-43D3-8B79-37D633B846F1}">
                <asvg:svgBlip xmlns:asvg="http://schemas.microsoft.com/office/drawing/2016/SVG/main" r:embed="rId410"/>
              </a:ext>
            </a:extLst>
          </a:blip>
          <a:stretch>
            <a:fillRect/>
          </a:stretch>
        </p:blipFill>
        <p:spPr>
          <a:xfrm>
            <a:off x="7683054" y="6387372"/>
            <a:ext cx="252000" cy="25200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75E660BE-5B7E-94FC-14A7-765023F50031}"/>
              </a:ext>
            </a:extLst>
          </p:cNvPr>
          <p:cNvPicPr>
            <a:picLocks noChangeAspect="1"/>
          </p:cNvPicPr>
          <p:nvPr/>
        </p:nvPicPr>
        <p:blipFill>
          <a:blip r:embed="rId411">
            <a:extLst>
              <a:ext uri="{96DAC541-7B7A-43D3-8B79-37D633B846F1}">
                <asvg:svgBlip xmlns:asvg="http://schemas.microsoft.com/office/drawing/2016/SVG/main" r:embed="rId412"/>
              </a:ext>
            </a:extLst>
          </a:blip>
          <a:stretch>
            <a:fillRect/>
          </a:stretch>
        </p:blipFill>
        <p:spPr>
          <a:xfrm>
            <a:off x="8124379" y="6387372"/>
            <a:ext cx="252000" cy="2520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E34003B0-3968-6920-DB45-B24AF8C204C3}"/>
              </a:ext>
            </a:extLst>
          </p:cNvPr>
          <p:cNvPicPr>
            <a:picLocks noChangeAspect="1"/>
          </p:cNvPicPr>
          <p:nvPr/>
        </p:nvPicPr>
        <p:blipFill>
          <a:blip r:embed="rId413">
            <a:extLst>
              <a:ext uri="{96DAC541-7B7A-43D3-8B79-37D633B846F1}">
                <asvg:svgBlip xmlns:asvg="http://schemas.microsoft.com/office/drawing/2016/SVG/main" r:embed="rId414"/>
              </a:ext>
            </a:extLst>
          </a:blip>
          <a:stretch>
            <a:fillRect/>
          </a:stretch>
        </p:blipFill>
        <p:spPr>
          <a:xfrm>
            <a:off x="8565704" y="6387372"/>
            <a:ext cx="252000" cy="2520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A2DC5023-9BC3-06D4-B0FF-A61F24B63C19}"/>
              </a:ext>
            </a:extLst>
          </p:cNvPr>
          <p:cNvPicPr>
            <a:picLocks noChangeAspect="1"/>
          </p:cNvPicPr>
          <p:nvPr/>
        </p:nvPicPr>
        <p:blipFill>
          <a:blip r:embed="rId415">
            <a:extLst>
              <a:ext uri="{96DAC541-7B7A-43D3-8B79-37D633B846F1}">
                <asvg:svgBlip xmlns:asvg="http://schemas.microsoft.com/office/drawing/2016/SVG/main" r:embed="rId416"/>
              </a:ext>
            </a:extLst>
          </a:blip>
          <a:stretch>
            <a:fillRect/>
          </a:stretch>
        </p:blipFill>
        <p:spPr>
          <a:xfrm>
            <a:off x="9007029" y="6387372"/>
            <a:ext cx="252000" cy="2520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685FE5EC-22A2-15E2-2A28-9746AAD3A77B}"/>
              </a:ext>
            </a:extLst>
          </p:cNvPr>
          <p:cNvPicPr>
            <a:picLocks noChangeAspect="1"/>
          </p:cNvPicPr>
          <p:nvPr/>
        </p:nvPicPr>
        <p:blipFill>
          <a:blip r:embed="rId417">
            <a:extLst>
              <a:ext uri="{96DAC541-7B7A-43D3-8B79-37D633B846F1}">
                <asvg:svgBlip xmlns:asvg="http://schemas.microsoft.com/office/drawing/2016/SVG/main" r:embed="rId418"/>
              </a:ext>
            </a:extLst>
          </a:blip>
          <a:stretch>
            <a:fillRect/>
          </a:stretch>
        </p:blipFill>
        <p:spPr>
          <a:xfrm>
            <a:off x="9448354" y="6387372"/>
            <a:ext cx="252000" cy="252000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9CA7BB9D-BE79-2155-D5EB-0A638BF3B8CE}"/>
              </a:ext>
            </a:extLst>
          </p:cNvPr>
          <p:cNvPicPr>
            <a:picLocks noChangeAspect="1"/>
          </p:cNvPicPr>
          <p:nvPr/>
        </p:nvPicPr>
        <p:blipFill>
          <a:blip r:embed="rId419">
            <a:extLst>
              <a:ext uri="{96DAC541-7B7A-43D3-8B79-37D633B846F1}">
                <asvg:svgBlip xmlns:asvg="http://schemas.microsoft.com/office/drawing/2016/SVG/main" r:embed="rId420"/>
              </a:ext>
            </a:extLst>
          </a:blip>
          <a:stretch>
            <a:fillRect/>
          </a:stretch>
        </p:blipFill>
        <p:spPr>
          <a:xfrm>
            <a:off x="9889679" y="6387372"/>
            <a:ext cx="252000" cy="2520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087ECB80-7328-2510-712B-32C54D201B9F}"/>
              </a:ext>
            </a:extLst>
          </p:cNvPr>
          <p:cNvPicPr>
            <a:picLocks noChangeAspect="1"/>
          </p:cNvPicPr>
          <p:nvPr/>
        </p:nvPicPr>
        <p:blipFill>
          <a:blip r:embed="rId421">
            <a:extLst>
              <a:ext uri="{96DAC541-7B7A-43D3-8B79-37D633B846F1}">
                <asvg:svgBlip xmlns:asvg="http://schemas.microsoft.com/office/drawing/2016/SVG/main" r:embed="rId422"/>
              </a:ext>
            </a:extLst>
          </a:blip>
          <a:stretch>
            <a:fillRect/>
          </a:stretch>
        </p:blipFill>
        <p:spPr>
          <a:xfrm>
            <a:off x="10331004" y="6387372"/>
            <a:ext cx="252000" cy="252000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AEB69C51-3B95-7450-4796-FAE802A17B1C}"/>
              </a:ext>
            </a:extLst>
          </p:cNvPr>
          <p:cNvPicPr>
            <a:picLocks noChangeAspect="1"/>
          </p:cNvPicPr>
          <p:nvPr/>
        </p:nvPicPr>
        <p:blipFill>
          <a:blip r:embed="rId413">
            <a:extLst>
              <a:ext uri="{96DAC541-7B7A-43D3-8B79-37D633B846F1}">
                <asvg:svgBlip xmlns:asvg="http://schemas.microsoft.com/office/drawing/2016/SVG/main" r:embed="rId414"/>
              </a:ext>
            </a:extLst>
          </a:blip>
          <a:stretch>
            <a:fillRect/>
          </a:stretch>
        </p:blipFill>
        <p:spPr>
          <a:xfrm>
            <a:off x="10772329" y="6387372"/>
            <a:ext cx="252000" cy="2520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2119376-A0EB-08E6-1E2B-2235D55B260A}"/>
              </a:ext>
            </a:extLst>
          </p:cNvPr>
          <p:cNvPicPr>
            <a:picLocks noChangeAspect="1"/>
          </p:cNvPicPr>
          <p:nvPr/>
        </p:nvPicPr>
        <p:blipFill>
          <a:blip r:embed="rId423">
            <a:extLst>
              <a:ext uri="{96DAC541-7B7A-43D3-8B79-37D633B846F1}">
                <asvg:svgBlip xmlns:asvg="http://schemas.microsoft.com/office/drawing/2016/SVG/main" r:embed="rId424"/>
              </a:ext>
            </a:extLst>
          </a:blip>
          <a:stretch>
            <a:fillRect/>
          </a:stretch>
        </p:blipFill>
        <p:spPr>
          <a:xfrm>
            <a:off x="11213654" y="6387372"/>
            <a:ext cx="252000" cy="252000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4DFB75C0-F610-EEB6-C22A-F81A87CA22A5}"/>
              </a:ext>
            </a:extLst>
          </p:cNvPr>
          <p:cNvPicPr>
            <a:picLocks noChangeAspect="1"/>
          </p:cNvPicPr>
          <p:nvPr/>
        </p:nvPicPr>
        <p:blipFill>
          <a:blip r:embed="rId425">
            <a:extLst>
              <a:ext uri="{96DAC541-7B7A-43D3-8B79-37D633B846F1}">
                <asvg:svgBlip xmlns:asvg="http://schemas.microsoft.com/office/drawing/2016/SVG/main" r:embed="rId426"/>
              </a:ext>
            </a:extLst>
          </a:blip>
          <a:stretch>
            <a:fillRect/>
          </a:stretch>
        </p:blipFill>
        <p:spPr>
          <a:xfrm>
            <a:off x="11654979" y="6387372"/>
            <a:ext cx="252000" cy="252000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4C0E1435-6EC6-1EAB-72A6-D9E24BA1F002}"/>
              </a:ext>
            </a:extLst>
          </p:cNvPr>
          <p:cNvSpPr txBox="1"/>
          <p:nvPr/>
        </p:nvSpPr>
        <p:spPr>
          <a:xfrm>
            <a:off x="0" y="5970061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1007367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1A95409-C409-07FE-3E92-E386D1239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947" y="382774"/>
            <a:ext cx="252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27A29D7-DA3A-75F3-AC02-58B13561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894" y="382774"/>
            <a:ext cx="252000" cy="25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FD3E021-AFC3-7142-3ED5-1E22E7A94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2841" y="382774"/>
            <a:ext cx="252000" cy="25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3EC5FA3-6611-6EB6-5589-C3BF0B5EC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7788" y="382774"/>
            <a:ext cx="252000" cy="25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215FA7F-A081-D9BC-574A-12AF9854B4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2735" y="38277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DA393D7-602C-4148-9340-207DFFFC7A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7682" y="382774"/>
            <a:ext cx="252000" cy="25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E4D77E8-2C9D-CF47-5428-E6F22C2F63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2629" y="382774"/>
            <a:ext cx="252000" cy="25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F5B44D0-A62E-3170-2494-A3032EE4C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87576" y="382774"/>
            <a:ext cx="252000" cy="25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C8C6290-3E56-D159-D101-82DCC0F2FB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42523" y="382774"/>
            <a:ext cx="252000" cy="25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DDA1879-9A57-122F-0339-1020504BD90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97470" y="382774"/>
            <a:ext cx="252000" cy="25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C0EEDB-DA0B-997B-EC34-09326A1EB0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52417" y="382774"/>
            <a:ext cx="252000" cy="25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9149181-D2B8-C54B-B705-5725AEBEED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07364" y="382774"/>
            <a:ext cx="252000" cy="252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ED2CC71-3391-1C36-299E-08F38036AA2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62311" y="382774"/>
            <a:ext cx="252000" cy="25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60CE4A-728C-2A19-F7CB-94BD0BDB0D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917258" y="382774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2F1B257-3E93-8E5D-BEF5-A2C76E95B9F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572205" y="382774"/>
            <a:ext cx="252000" cy="252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FB4742F-3D1C-3F77-D021-527A38C2C4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7152" y="382774"/>
            <a:ext cx="252000" cy="252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F9736D3-E667-0C49-12B6-9A08BD8616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099" y="382774"/>
            <a:ext cx="252000" cy="25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F6DA9C-8CFC-549A-B91D-A181D8D8669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537046" y="382774"/>
            <a:ext cx="252000" cy="25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EBB267-7846-ECEC-07E1-0C9F1EF6AD34}"/>
              </a:ext>
            </a:extLst>
          </p:cNvPr>
          <p:cNvSpPr txBox="1"/>
          <p:nvPr/>
        </p:nvSpPr>
        <p:spPr>
          <a:xfrm>
            <a:off x="-19768" y="74997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Intune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CFEF285-98F0-5B3B-AEF4-AF43778E5DA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60305" y="1081715"/>
            <a:ext cx="252000" cy="25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E597898-9FEC-02E4-A827-DC21104A12A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1194" y="1081715"/>
            <a:ext cx="252000" cy="25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8EAFDD3-F974-10F4-E0CA-CFF605FC53F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2083" y="1081715"/>
            <a:ext cx="252000" cy="252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46AB92-A8DE-4415-1872-52A56EEDFB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542972" y="1081715"/>
            <a:ext cx="252000" cy="252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6DAF0CD-F951-1833-DB72-9909F367A5E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003861" y="1081715"/>
            <a:ext cx="252000" cy="25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1B06FE5-CEB3-68B4-6E72-47E66247D6D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64750" y="1081715"/>
            <a:ext cx="252000" cy="25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8075B60-47DB-8CC6-1049-7644E0038A1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925639" y="1081715"/>
            <a:ext cx="252000" cy="252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32A5D0A-9909-7DC3-B065-E1C97D4EB1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86528" y="1081715"/>
            <a:ext cx="252000" cy="252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EBDF0CB-7647-B8BA-4136-CA3231D5FD8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847417" y="1081715"/>
            <a:ext cx="252000" cy="25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9337BF-0C46-CDF3-0446-E081A5069EF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308306" y="1081715"/>
            <a:ext cx="252000" cy="252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2D8B249-5173-1A9A-CDA9-E815DE38D27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769195" y="1081715"/>
            <a:ext cx="252000" cy="25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EB1AA0A-71FC-BE4F-721A-863ECD5A817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5230084" y="1081715"/>
            <a:ext cx="252000" cy="25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A84F5C4-76F0-2A9F-DA03-87C5F8B916B5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5690973" y="1081715"/>
            <a:ext cx="252000" cy="252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99C8D3E-B6A7-71A0-718E-93E8F2372B6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6151862" y="1081715"/>
            <a:ext cx="252000" cy="25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9872F4E-D33B-EC4F-48CC-0379B1C92E5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612751" y="1081715"/>
            <a:ext cx="252000" cy="252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646C792-469F-BBE5-011E-0D66BEECF05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073640" y="1081715"/>
            <a:ext cx="252000" cy="25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31AF92F-ED56-1CB4-563A-8BB3C0CDCE5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534529" y="1081715"/>
            <a:ext cx="252000" cy="252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DFF2D95-5A55-8894-6FA4-DA3388AD9E9F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7995418" y="1081715"/>
            <a:ext cx="252000" cy="252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31E2952-2E0A-53E5-A147-6AFAE01AD5C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8456307" y="1081715"/>
            <a:ext cx="252000" cy="252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77BA6D7-D4CA-85D6-31D5-4CF1CDCC0CA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8917196" y="1081715"/>
            <a:ext cx="252000" cy="252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89EEE6A-E062-3F5B-0A7C-E0339266634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9378085" y="1081715"/>
            <a:ext cx="252000" cy="252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9CFCBF1-6164-F9E1-D6BB-ADEC33B33D7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838974" y="1081715"/>
            <a:ext cx="252000" cy="252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C9FB487-2E4B-74F2-1FBF-C0485FA6AA60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0299863" y="1081715"/>
            <a:ext cx="252000" cy="252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4E225D8-191C-40C4-663E-E1892A9E7BAF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10760752" y="1081715"/>
            <a:ext cx="252000" cy="25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152E02A-8327-753F-8E5D-28E39BC0DA7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1221641" y="1081715"/>
            <a:ext cx="252000" cy="252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5B5A1DD-FD32-FC49-4319-87023381A7AE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1682530" y="1081715"/>
            <a:ext cx="252000" cy="252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0C12D39-D7C1-828B-C85C-FAF915FBD129}"/>
              </a:ext>
            </a:extLst>
          </p:cNvPr>
          <p:cNvSpPr txBox="1"/>
          <p:nvPr/>
        </p:nvSpPr>
        <p:spPr>
          <a:xfrm>
            <a:off x="-592" y="675826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IoT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05E5247-7F5E-F18A-1AD6-28C3BCFF8C5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60000" y="1815356"/>
            <a:ext cx="216000" cy="21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2C58253-CE6F-5E08-C439-FEDF198FB286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536000" y="1815356"/>
            <a:ext cx="216000" cy="216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0E58BBA6-F6C2-ACD4-A73D-028735041838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912000" y="1815356"/>
            <a:ext cx="216000" cy="216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E4C8845-4EDD-87D4-13A3-61385D3E5E87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288000" y="1815356"/>
            <a:ext cx="216000" cy="216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334632-2BED-CF8A-57F7-D9FF99DEBA1B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664000" y="1815356"/>
            <a:ext cx="216000" cy="216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CE0D788-FDC7-29B5-35AB-4BC01780491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2040000" y="1815356"/>
            <a:ext cx="216000" cy="216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F1FA6CD-60A9-81C2-AC1E-48B7841AC8E9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2416000" y="1815356"/>
            <a:ext cx="216000" cy="216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758979C5-347E-1AB8-0D65-7B6804E93117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2792000" y="1815356"/>
            <a:ext cx="216000" cy="216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AF868E2-EC54-1B95-FCC8-59629F2182D6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168000" y="1815356"/>
            <a:ext cx="216000" cy="216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301693E3-6EE8-ED26-EC28-EE97C21D3CC9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544000" y="1815356"/>
            <a:ext cx="216000" cy="216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8F1EE1E-C362-9002-F050-36E06F3B0906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920000" y="1815356"/>
            <a:ext cx="216000" cy="216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00D144C-AB10-C45E-9833-265480FD3DB1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4296000" y="1815356"/>
            <a:ext cx="216000" cy="216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4E666E3-848F-CCC2-73B4-B573A9FB8B79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4672000" y="1815356"/>
            <a:ext cx="216000" cy="216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E7706B2-E541-6F96-015E-C73682D6F69B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5048000" y="1815356"/>
            <a:ext cx="216000" cy="216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183710A-F53A-4866-238B-38E2709395FC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5424000" y="1815356"/>
            <a:ext cx="216000" cy="216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5649F65C-CBCF-EF76-8894-15863B3B0C23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5800000" y="1815356"/>
            <a:ext cx="216000" cy="216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203FB4EB-8E37-F1EE-CF17-9D95BFD14B1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176000" y="1815356"/>
            <a:ext cx="216000" cy="216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FB36DF5-6374-32B9-550D-12353186E4B4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6552000" y="1815356"/>
            <a:ext cx="216000" cy="216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757B6AF9-D058-C709-6AF1-A695DDAD82CA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6928000" y="1815356"/>
            <a:ext cx="216000" cy="216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FE050AC-FC8E-65B6-C4C7-244D9CF8D19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304000" y="1815356"/>
            <a:ext cx="216000" cy="216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9A65730-D6ED-AFE1-A58F-428165583A0A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680000" y="1815356"/>
            <a:ext cx="216000" cy="216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C0424A5C-5551-982F-3221-CBCD066A97FD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8056000" y="1815356"/>
            <a:ext cx="216000" cy="216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141B93F-2FD7-CC60-1BD4-E47574A33C03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8432000" y="1815356"/>
            <a:ext cx="216000" cy="216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F00330E6-9F06-D541-C924-D5C3A161F061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8808000" y="1815356"/>
            <a:ext cx="216000" cy="216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E0119811-8653-E4FE-57AB-75F9B8B983FE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9184000" y="1815356"/>
            <a:ext cx="216000" cy="21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F9DD8702-3112-6539-8DA2-E739EBDB9845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560000" y="1815356"/>
            <a:ext cx="216000" cy="21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DFB12A53-48D4-0F68-8FC9-E331D45FC6E4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9936000" y="1815356"/>
            <a:ext cx="216000" cy="21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0513916-83C9-4959-0B94-5B2A3EDFC7ED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10312000" y="1815356"/>
            <a:ext cx="216000" cy="21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3A39A76-2703-FC92-CB2B-99617E12D789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0688000" y="1815356"/>
            <a:ext cx="216000" cy="21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1B733327-819E-8ED0-1647-D4789B9B7462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11064000" y="1815356"/>
            <a:ext cx="216000" cy="216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B659782-E45E-C297-E2E2-64A707F4FEBD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11440000" y="1815356"/>
            <a:ext cx="216000" cy="21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F28DDEF-C86E-BFCE-F7E7-65EA7B9B3C5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1816000" y="1815356"/>
            <a:ext cx="216000" cy="216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F458B5C-DECC-8275-79BF-47BDA1502554}"/>
              </a:ext>
            </a:extLst>
          </p:cNvPr>
          <p:cNvSpPr txBox="1"/>
          <p:nvPr/>
        </p:nvSpPr>
        <p:spPr>
          <a:xfrm>
            <a:off x="0" y="1438949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Management and Governance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DE6A7C50-6ABF-83D7-DA06-7A07E976A968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42000" y="2462536"/>
            <a:ext cx="252000" cy="2520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A8C47CB-3ABD-38C9-7BC3-ED17F4512010}"/>
              </a:ext>
            </a:extLst>
          </p:cNvPr>
          <p:cNvSpPr txBox="1"/>
          <p:nvPr/>
        </p:nvSpPr>
        <p:spPr>
          <a:xfrm>
            <a:off x="4729" y="2137890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Menu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8BAACB4-F210-7BC0-C8A7-188D763A9D9A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42000" y="3166610"/>
            <a:ext cx="252000" cy="252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FA45F560-6ADC-C21C-E388-59710D567A3C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1919714" y="3166610"/>
            <a:ext cx="252000" cy="252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78C63E9D-E6AB-A00B-95D0-8957B392D91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97428" y="3166610"/>
            <a:ext cx="252000" cy="252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67724F2-DE81-6F67-2A96-47B3A299C2E7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5475142" y="3166610"/>
            <a:ext cx="252000" cy="252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DEDB09D3-E5FA-4B1E-CF87-9B9A3FCEE32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7252856" y="3166610"/>
            <a:ext cx="252000" cy="25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BBB9E08C-7D77-9EB2-A294-64B03EEC934D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9030570" y="3166610"/>
            <a:ext cx="252000" cy="2520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07D25CD-7BE9-E96C-006C-99180BAEC68D}"/>
              </a:ext>
            </a:extLst>
          </p:cNvPr>
          <p:cNvSpPr txBox="1"/>
          <p:nvPr/>
        </p:nvSpPr>
        <p:spPr>
          <a:xfrm>
            <a:off x="-592" y="2778250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Migrate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783512D-8331-C2C4-C6AD-07521A9C6537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10260137" y="3177000"/>
            <a:ext cx="252000" cy="2520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C41FFDF2-7F0D-3F28-43A9-BC7A7B3C35FD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140677" y="4035765"/>
            <a:ext cx="252000" cy="252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0EACC6CC-D5FA-BC19-1F4D-37F9818859C9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76776" y="4035765"/>
            <a:ext cx="252000" cy="252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8E21AA74-466C-F48C-0DE7-BAE32C475DB4}"/>
              </a:ext>
            </a:extLst>
          </p:cNvPr>
          <p:cNvSpPr txBox="1"/>
          <p:nvPr/>
        </p:nvSpPr>
        <p:spPr>
          <a:xfrm>
            <a:off x="-19768" y="3618085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Mixed reality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4D76610-C1C0-B80F-C6FA-9B8AB8D54660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170937" y="4711017"/>
            <a:ext cx="216000" cy="216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FEC6008A-BE39-46C9-1BB4-64A80002BECE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84482" y="4711017"/>
            <a:ext cx="216000" cy="216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A0285439-DFAB-9C2F-F059-4968F8D9F78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83959" y="4711017"/>
            <a:ext cx="216000" cy="2160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B0670AF-2AFF-19D9-ABD0-80B26E173C00}"/>
              </a:ext>
            </a:extLst>
          </p:cNvPr>
          <p:cNvSpPr txBox="1"/>
          <p:nvPr/>
        </p:nvSpPr>
        <p:spPr>
          <a:xfrm>
            <a:off x="20089" y="4333194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Mobile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EBB42B3A-ECC6-E50B-5487-9DA4C6451993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33137" y="5484739"/>
            <a:ext cx="252000" cy="25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DDAB8290-8E11-34DC-785C-B1668ADBED51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162895" y="5484739"/>
            <a:ext cx="252000" cy="25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E1458FF9-3ED3-F508-6C72-88D76DA7D892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2192653" y="5484739"/>
            <a:ext cx="252000" cy="25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B40001C4-1A57-AEE8-DD33-FB2E83B3C380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3222411" y="5484739"/>
            <a:ext cx="252000" cy="25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37000AD9-019E-FFD7-9C6D-B79B3952CEA5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4252169" y="5484739"/>
            <a:ext cx="252000" cy="25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E1412DB2-D20E-E55F-53BB-4C7BD143C74A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5281927" y="5484739"/>
            <a:ext cx="252000" cy="25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858D584C-9223-78F2-1628-5EE986DBC955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6311685" y="5484739"/>
            <a:ext cx="252000" cy="2520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F9C27565-EBDA-D7EF-B07E-3CE8D068B960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7341443" y="5484739"/>
            <a:ext cx="252000" cy="252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D61A2274-EDBB-8ADE-9A68-CA6C8F8C9B7E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8371201" y="5484739"/>
            <a:ext cx="252000" cy="2520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B8598B5-228C-55D1-3A3B-5DB4222CE947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9400959" y="5484739"/>
            <a:ext cx="252000" cy="25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1D8F1F8E-FE17-D7ED-17F9-31ACEEE3636E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0430717" y="5484739"/>
            <a:ext cx="252000" cy="2520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AAB3673-3FAC-46CE-A1DB-9B83108366DC}"/>
              </a:ext>
            </a:extLst>
          </p:cNvPr>
          <p:cNvSpPr txBox="1"/>
          <p:nvPr/>
        </p:nvSpPr>
        <p:spPr>
          <a:xfrm>
            <a:off x="1" y="5116667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1234679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858B578-AB96-B139-53C5-2D33537CD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000" y="631385"/>
            <a:ext cx="216000" cy="21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4FFAE3-B40A-ECE3-B62C-1CE76975D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000" y="631385"/>
            <a:ext cx="216000" cy="2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2C003AC-1F60-13D5-52E5-0D6F2532E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5000" y="631385"/>
            <a:ext cx="216000" cy="21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A151C6-16FA-0EFF-7A33-144699EF42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2000" y="631385"/>
            <a:ext cx="216000" cy="216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A30BF27-EDBC-0775-575E-7C7C5ED4DC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9000" y="631385"/>
            <a:ext cx="216000" cy="21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EE5E8D-684D-7A01-32E7-6CBDD1C22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86000" y="631385"/>
            <a:ext cx="216000" cy="21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32EF60B-25CE-9BAE-B067-BB01340F6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03000" y="631385"/>
            <a:ext cx="216000" cy="21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856FA61-DE65-91D6-FEAF-E7EFC4811F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0000" y="631385"/>
            <a:ext cx="216000" cy="21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427B735-2649-E9E6-6ED5-A250C34422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37000" y="631385"/>
            <a:ext cx="216000" cy="21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BD9977D-53C0-2DF1-784B-DCD13F17AF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54000" y="631385"/>
            <a:ext cx="216000" cy="21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6A0D27-99B1-3DE6-AE68-EE26CF9A7A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71000" y="631385"/>
            <a:ext cx="216000" cy="21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A234FA-BE08-9A28-5E69-A26DBE2E7D4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88000" y="631385"/>
            <a:ext cx="216000" cy="2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58E3811-823B-110E-5FB9-B87B608367A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05000" y="631385"/>
            <a:ext cx="216000" cy="21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74F78E3-62A0-C26B-88C5-397710A1DC6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022000" y="631385"/>
            <a:ext cx="216000" cy="21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A81FE46-3DFC-E0F2-8D00-C748281B7C1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39000" y="631385"/>
            <a:ext cx="216000" cy="21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9246B10-05F8-852D-F831-8BA4BA2ECA9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56000" y="631385"/>
            <a:ext cx="216000" cy="21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3573A14-94EB-A715-FBF5-753015E8D9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573000" y="631385"/>
            <a:ext cx="216000" cy="21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52508B4-618D-D878-4BB3-89BD7F879E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090000" y="631385"/>
            <a:ext cx="216000" cy="216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CB87C5-5C9D-1C48-A6D8-ACA532605E8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07000" y="631385"/>
            <a:ext cx="216000" cy="21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C3DDAE7-B3E2-9FBC-71C9-98B94DDCB72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124000" y="631385"/>
            <a:ext cx="216000" cy="216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CF5EE97-ADC9-4091-A054-37A63F1ED88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641000" y="631385"/>
            <a:ext cx="216000" cy="21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8ABD48C-B3EC-3520-8D86-D6880052399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158000" y="631385"/>
            <a:ext cx="216000" cy="216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C9B2094-9257-33EA-EA9F-64D1552E7E2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675000" y="631385"/>
            <a:ext cx="216000" cy="21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050387B-D727-D2B8-F4D6-71E3E80FD77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23478" y="1194091"/>
            <a:ext cx="216000" cy="21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07546D0-A767-D72C-943C-07C040CECF5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62956" y="1194091"/>
            <a:ext cx="216000" cy="21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28D946A-21AA-21A8-864C-89EC6575C96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402434" y="1194091"/>
            <a:ext cx="216000" cy="216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5BEED7E-F1BF-70C4-34F1-C201FCCC529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941912" y="1194091"/>
            <a:ext cx="216000" cy="21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344D083-5BE8-16F9-07DB-94635229192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481390" y="1194091"/>
            <a:ext cx="216000" cy="21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718A378-D165-FD40-1532-F670D7772207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020868" y="1194091"/>
            <a:ext cx="216000" cy="21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7A8C38F-6936-E675-3D2E-C4DE93D36CB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560346" y="1194091"/>
            <a:ext cx="216000" cy="21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9E8B80F-C10B-F86E-8DDA-0F3BBB3A22B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099824" y="1194091"/>
            <a:ext cx="216000" cy="21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F8C63E6-A01E-8807-7777-F73BA55F6F4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639302" y="1194091"/>
            <a:ext cx="216000" cy="21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F275E1D-5F33-DD64-54B5-3C79DD253FB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178780" y="1194091"/>
            <a:ext cx="216000" cy="216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344CD88-88F7-12ED-3B32-F13EEE21A2A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718258" y="1194091"/>
            <a:ext cx="216000" cy="216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F867264-8F61-E1D7-EFF2-0D7FBE38CCA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257736" y="1194091"/>
            <a:ext cx="216000" cy="216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94ECA25-26AF-8EAC-11A4-203C958A6E8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797214" y="1194091"/>
            <a:ext cx="216000" cy="216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5BCF3D9-3887-61AB-4840-299724C66E0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36692" y="1194091"/>
            <a:ext cx="216000" cy="216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C4D70151-6130-84D4-2CBD-5104B50EE9EE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76170" y="1194091"/>
            <a:ext cx="216000" cy="216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31EC50D-5589-8764-4AEC-50C92DD85AC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415648" y="1194091"/>
            <a:ext cx="216000" cy="216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26F9F02-7303-FC43-528F-87FF089E7E0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955126" y="1194091"/>
            <a:ext cx="216000" cy="216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53AC3D2-00BB-9F87-C09D-0536972C225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494604" y="1194091"/>
            <a:ext cx="216000" cy="216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BBA5F60-AD35-8462-035D-908556D1D36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034082" y="1194091"/>
            <a:ext cx="216000" cy="216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5344CCE-DF2D-EE24-590C-431F8C3A77CF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573560" y="1194091"/>
            <a:ext cx="216000" cy="216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9347193-63A8-B0BE-1537-40636EA5D30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113038" y="1194091"/>
            <a:ext cx="216000" cy="216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248A2F0-BBE4-78D6-F746-F28E330AF5D5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652516" y="1194091"/>
            <a:ext cx="216000" cy="216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E7770A5-6BDD-C042-5D75-3FE75D1487F3}"/>
              </a:ext>
            </a:extLst>
          </p:cNvPr>
          <p:cNvSpPr txBox="1"/>
          <p:nvPr/>
        </p:nvSpPr>
        <p:spPr>
          <a:xfrm>
            <a:off x="-19768" y="74997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Networking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F9C9C2D-7209-1D01-F62A-C8EBEDA06508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01000" y="1886662"/>
            <a:ext cx="360000" cy="36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61B3777-3A89-AB48-F775-3F62F36ED349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0258" y="1886662"/>
            <a:ext cx="360000" cy="3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20DE76F-1E17-F008-1D76-E8EA20C589EF}"/>
              </a:ext>
            </a:extLst>
          </p:cNvPr>
          <p:cNvSpPr txBox="1"/>
          <p:nvPr/>
        </p:nvSpPr>
        <p:spPr>
          <a:xfrm>
            <a:off x="51239" y="1529707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New icons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855EED1B-EC79-690A-D7F9-E9322DC218FC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36000" y="5118978"/>
            <a:ext cx="216000" cy="216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6991D9D-23D5-740F-DD9A-A2D30914CA6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12000" y="5118978"/>
            <a:ext cx="216000" cy="216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B682B165-5C56-F38E-D80E-F54C0893A442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88000" y="5118978"/>
            <a:ext cx="216000" cy="216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3A5F1592-95D2-DB4E-7495-9EB32F5DBDFA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664000" y="5118978"/>
            <a:ext cx="216000" cy="216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6FC9DFD-696D-7362-AE90-E280F9EF017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040000" y="5118978"/>
            <a:ext cx="216000" cy="216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EAA4648-0BAA-A4C8-D5E1-9974C6FD6BB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416000" y="5118978"/>
            <a:ext cx="216000" cy="216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21BA549-984B-3870-0F3D-2B23AC1D542A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2792000" y="5118978"/>
            <a:ext cx="216000" cy="216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B15C69A-148E-936B-709B-991E0A054FDC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3168000" y="5118978"/>
            <a:ext cx="216000" cy="216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C336C5DD-E42E-2CD1-25CF-21E71CBAA4FC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3544000" y="5118978"/>
            <a:ext cx="216000" cy="216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3AA5D6F-4422-E493-C0E0-4766472DD02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920000" y="5118978"/>
            <a:ext cx="216000" cy="216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FAED332-A407-A791-9D90-03AC6B01AEA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296000" y="5118978"/>
            <a:ext cx="216000" cy="216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E1DD5EA-5212-0C5E-EE30-DF2A750AC568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672000" y="5118978"/>
            <a:ext cx="216000" cy="216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5D969F1-DD2A-E63A-0667-6ACB8BEAD1E3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5048000" y="5118978"/>
            <a:ext cx="216000" cy="216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5F64C0D-AC73-A9FC-AD43-F4065AEAB923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5424000" y="5118978"/>
            <a:ext cx="216000" cy="216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1D88A78-B792-C218-B24F-32FF822142F5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5800000" y="5118978"/>
            <a:ext cx="216000" cy="216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E845C99-14CF-BE71-77D6-5997BEA81E04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6176000" y="5118978"/>
            <a:ext cx="216000" cy="216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36E8712-FAFB-1AF0-E179-0D727059DED6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6552000" y="5118978"/>
            <a:ext cx="216000" cy="216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4B8835E2-10DD-F23C-5CDB-3037134367A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928000" y="5118978"/>
            <a:ext cx="216000" cy="216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C77343B-D466-078E-E1C0-409D59BC93FE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04000" y="5118978"/>
            <a:ext cx="216000" cy="216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C8922D5-F1AF-730E-0031-921B1CF88804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680000" y="5118978"/>
            <a:ext cx="216000" cy="216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1B10D3B-BB15-11F9-D762-6A0E459D23BA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056000" y="5118978"/>
            <a:ext cx="216000" cy="216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795B9DB9-25CA-160F-86EC-F77C39F004F3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432000" y="5118978"/>
            <a:ext cx="216000" cy="21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4AA6CA0D-FFBC-DAFA-A6EA-B214D51FD308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8808000" y="5118978"/>
            <a:ext cx="216000" cy="21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E4DFC61-218B-C5BC-267C-CFC619A8B740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9184000" y="5118978"/>
            <a:ext cx="216000" cy="21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C3E4769-D564-0CDA-7C0E-F9894300EC45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560000" y="5118978"/>
            <a:ext cx="216000" cy="21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AB86CAF-7C6A-8250-4C58-ED72270DD2A9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936000" y="5118978"/>
            <a:ext cx="216000" cy="21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72B4FF0-30EC-FB8E-EA8A-A114A2CEDA94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0312000" y="5118978"/>
            <a:ext cx="216000" cy="216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F9726E28-BC47-31FF-2810-ADFC39F331A5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0688000" y="5118978"/>
            <a:ext cx="216000" cy="21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EE93E50-EC35-B6BB-0C0A-BCDA93EB2D1B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1064000" y="5118978"/>
            <a:ext cx="216000" cy="216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BF2982B9-A43B-0CC0-D52E-169FF9CA7E2B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1440000" y="5118978"/>
            <a:ext cx="216000" cy="216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8C13C6CA-8B31-579B-BE16-1A5B8B1E4C22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11816000" y="5118978"/>
            <a:ext cx="216000" cy="216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83DD8D62-DC36-9700-AD8C-FDAEE9F144FD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72558" y="5920839"/>
            <a:ext cx="216000" cy="216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39D96BA-0DD3-05D0-2F1B-2C1442055390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61116" y="5920839"/>
            <a:ext cx="216000" cy="216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AECFD3AF-06E8-C127-8A3A-D7ECC353C50B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49674" y="5920839"/>
            <a:ext cx="216000" cy="216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2FF96ED4-861F-D01A-8C14-333FBFC0B363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938232" y="5920839"/>
            <a:ext cx="216000" cy="216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58C79ED5-2E04-F5DD-D142-BAB282A73920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1226790" y="5920839"/>
            <a:ext cx="216000" cy="216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213E3D9-AD6D-748E-BF8A-F6832FE37621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515348" y="5920839"/>
            <a:ext cx="216000" cy="216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E8C153E7-5330-9817-0938-692019973352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1803906" y="5920839"/>
            <a:ext cx="216000" cy="2160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DDDF436-A31E-CAB6-5A2B-694DA6E8200F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2092464" y="5920839"/>
            <a:ext cx="216000" cy="216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4380BD1-F3BC-B966-C645-0E3EF9458355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381022" y="5920839"/>
            <a:ext cx="216000" cy="2160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A35FAD80-8EB1-6A3A-D408-046FE39D9CDF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669580" y="5920839"/>
            <a:ext cx="216000" cy="216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DBF323C2-B0E2-0A67-65D0-4C6E8E53896F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958138" y="5920839"/>
            <a:ext cx="216000" cy="2160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960315FA-95D8-1192-5751-582C0BF722BA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3246696" y="5920839"/>
            <a:ext cx="216000" cy="216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F9DED728-3E22-CF80-D179-10B7BAF9ADEE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3535254" y="5920839"/>
            <a:ext cx="216000" cy="216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C5BC3AE7-8F09-DFA1-4F4C-16CCD903C6DA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3823812" y="5920839"/>
            <a:ext cx="216000" cy="216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CC20F8A2-923F-6F72-84B7-39FE3803AF70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4112370" y="5920839"/>
            <a:ext cx="216000" cy="216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6B93FC3E-5D7E-95F3-6FA0-75632C38DDD5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4400928" y="5920839"/>
            <a:ext cx="216000" cy="216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32CDCAC-6CB6-F5D3-7498-19B860CDDED3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4689486" y="5920839"/>
            <a:ext cx="216000" cy="216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1EE3CB2E-AC0D-AD9E-F58C-C69C46DF39BD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4978044" y="5920839"/>
            <a:ext cx="216000" cy="216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53EDC0B-B5F2-7630-CB89-505C42B0EDD5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5266602" y="5920839"/>
            <a:ext cx="216000" cy="216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C3A32E9-9D8C-AE4F-B4CB-DA4F7970BA40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5555160" y="5920839"/>
            <a:ext cx="216000" cy="216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672A9A5C-E9C4-EED4-8A4C-19E3C54E584D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5843718" y="5920839"/>
            <a:ext cx="216000" cy="216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CF08A1ED-C91F-BFE7-D8CC-9F23C49F4A7D}"/>
              </a:ext>
            </a:extLst>
          </p:cNvPr>
          <p:cNvPicPr>
            <a:picLocks noChangeAspect="1"/>
          </p:cNvPicPr>
          <p:nvPr/>
        </p:nvPicPr>
        <p:blipFill>
          <a:blip r:embed="rId200">
            <a:extLs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6132276" y="5920839"/>
            <a:ext cx="216000" cy="216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A027FF8-D582-43B5-B311-F7EEFBF9AEF1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6420834" y="5920839"/>
            <a:ext cx="216000" cy="2160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F149A4AC-678D-9287-C708-2CF67B904ED7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11948700" y="5519222"/>
            <a:ext cx="216000" cy="216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44361806-5232-4ECC-BA61-5BB8242995C4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6709392" y="5920839"/>
            <a:ext cx="216000" cy="2160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11ACD81D-FA8E-11C4-9739-72D34FAF2FF0}"/>
              </a:ext>
            </a:extLst>
          </p:cNvPr>
          <p:cNvPicPr>
            <a:picLocks noChangeAspect="1"/>
          </p:cNvPicPr>
          <p:nvPr/>
        </p:nvPicPr>
        <p:blipFill>
          <a:blip r:embed="rId208">
            <a:extLs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6997950" y="5920839"/>
            <a:ext cx="216000" cy="216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284A922-9D4C-F20A-6A05-057A9A4E85C0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7286508" y="5920839"/>
            <a:ext cx="216000" cy="2160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16FD6AA5-6F92-103A-0205-91692B02C2C1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7575066" y="5920839"/>
            <a:ext cx="216000" cy="216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CBB66E4D-D88F-28A8-8171-D33ABF2A1902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7863624" y="5920839"/>
            <a:ext cx="216000" cy="2160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E332A9DE-D9B9-EAC3-A5B3-83A306BBAF4E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8152182" y="5920839"/>
            <a:ext cx="216000" cy="216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6BE158A-E37D-478B-F41A-ADCE277F9FFA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8440740" y="5920839"/>
            <a:ext cx="216000" cy="2160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6A748940-1DA7-D3B2-FBCB-31FCD60A1F04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8729298" y="5920839"/>
            <a:ext cx="216000" cy="216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D17FF051-0F1E-7332-6D76-509F23A5B15C}"/>
              </a:ext>
            </a:extLst>
          </p:cNvPr>
          <p:cNvPicPr>
            <a:picLocks noChangeAspect="1"/>
          </p:cNvPicPr>
          <p:nvPr/>
        </p:nvPicPr>
        <p:blipFill>
          <a:blip r:embed="rId222">
            <a:extLst>
              <a:ext uri="{96DAC541-7B7A-43D3-8B79-37D633B846F1}">
                <asvg:svgBlip xmlns:asvg="http://schemas.microsoft.com/office/drawing/2016/SVG/main" r:embed="rId223"/>
              </a:ext>
            </a:extLst>
          </a:blip>
          <a:stretch>
            <a:fillRect/>
          </a:stretch>
        </p:blipFill>
        <p:spPr>
          <a:xfrm>
            <a:off x="9017856" y="5920839"/>
            <a:ext cx="216000" cy="2160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09D4F786-8C42-5F4E-CB94-E56D56C7E551}"/>
              </a:ext>
            </a:extLst>
          </p:cNvPr>
          <p:cNvPicPr>
            <a:picLocks noChangeAspect="1"/>
          </p:cNvPicPr>
          <p:nvPr/>
        </p:nvPicPr>
        <p:blipFill>
          <a:blip r:embed="rId224">
            <a:extLst>
              <a:ext uri="{96DAC541-7B7A-43D3-8B79-37D633B846F1}">
                <asvg:svgBlip xmlns:asvg="http://schemas.microsoft.com/office/drawing/2016/SVG/main" r:embed="rId225"/>
              </a:ext>
            </a:extLst>
          </a:blip>
          <a:stretch>
            <a:fillRect/>
          </a:stretch>
        </p:blipFill>
        <p:spPr>
          <a:xfrm>
            <a:off x="9306414" y="5920839"/>
            <a:ext cx="216000" cy="216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55FD0C5-6FC9-6BCE-E9D9-F931A36D5087}"/>
              </a:ext>
            </a:extLst>
          </p:cNvPr>
          <p:cNvPicPr>
            <a:picLocks noChangeAspect="1"/>
          </p:cNvPicPr>
          <p:nvPr/>
        </p:nvPicPr>
        <p:blipFill>
          <a:blip r:embed="rId226">
            <a:extLst>
              <a:ext uri="{96DAC541-7B7A-43D3-8B79-37D633B846F1}">
                <asvg:svgBlip xmlns:asvg="http://schemas.microsoft.com/office/drawing/2016/SVG/main" r:embed="rId227"/>
              </a:ext>
            </a:extLst>
          </a:blip>
          <a:stretch>
            <a:fillRect/>
          </a:stretch>
        </p:blipFill>
        <p:spPr>
          <a:xfrm>
            <a:off x="9594972" y="5920839"/>
            <a:ext cx="216000" cy="216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5CD43686-847A-4652-5F3D-FD2108CC7A7E}"/>
              </a:ext>
            </a:extLst>
          </p:cNvPr>
          <p:cNvPicPr>
            <a:picLocks noChangeAspect="1"/>
          </p:cNvPicPr>
          <p:nvPr/>
        </p:nvPicPr>
        <p:blipFill>
          <a:blip r:embed="rId228">
            <a:extLst>
              <a:ext uri="{96DAC541-7B7A-43D3-8B79-37D633B846F1}">
                <asvg:svgBlip xmlns:asvg="http://schemas.microsoft.com/office/drawing/2016/SVG/main" r:embed="rId229"/>
              </a:ext>
            </a:extLst>
          </a:blip>
          <a:stretch>
            <a:fillRect/>
          </a:stretch>
        </p:blipFill>
        <p:spPr>
          <a:xfrm>
            <a:off x="9883530" y="5920839"/>
            <a:ext cx="216000" cy="216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0BE64455-22EF-EB94-8653-6F0D62A4A904}"/>
              </a:ext>
            </a:extLst>
          </p:cNvPr>
          <p:cNvPicPr>
            <a:picLocks noChangeAspect="1"/>
          </p:cNvPicPr>
          <p:nvPr/>
        </p:nvPicPr>
        <p:blipFill>
          <a:blip r:embed="rId230">
            <a:extLst>
              <a:ext uri="{96DAC541-7B7A-43D3-8B79-37D633B846F1}">
                <asvg:svgBlip xmlns:asvg="http://schemas.microsoft.com/office/drawing/2016/SVG/main" r:embed="rId231"/>
              </a:ext>
            </a:extLst>
          </a:blip>
          <a:stretch>
            <a:fillRect/>
          </a:stretch>
        </p:blipFill>
        <p:spPr>
          <a:xfrm>
            <a:off x="10172088" y="5920839"/>
            <a:ext cx="216000" cy="216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E21224F7-4740-B371-B4A3-6BB807C92473}"/>
              </a:ext>
            </a:extLst>
          </p:cNvPr>
          <p:cNvPicPr>
            <a:picLocks noChangeAspect="1"/>
          </p:cNvPicPr>
          <p:nvPr/>
        </p:nvPicPr>
        <p:blipFill>
          <a:blip r:embed="rId232">
            <a:extLst>
              <a:ext uri="{96DAC541-7B7A-43D3-8B79-37D633B846F1}">
                <asvg:svgBlip xmlns:asvg="http://schemas.microsoft.com/office/drawing/2016/SVG/main" r:embed="rId233"/>
              </a:ext>
            </a:extLst>
          </a:blip>
          <a:stretch>
            <a:fillRect/>
          </a:stretch>
        </p:blipFill>
        <p:spPr>
          <a:xfrm>
            <a:off x="10460646" y="5920839"/>
            <a:ext cx="216000" cy="216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A18FB329-D6D2-D4CD-617B-9AD804F7B84C}"/>
              </a:ext>
            </a:extLst>
          </p:cNvPr>
          <p:cNvPicPr>
            <a:picLocks noChangeAspect="1"/>
          </p:cNvPicPr>
          <p:nvPr/>
        </p:nvPicPr>
        <p:blipFill>
          <a:blip r:embed="rId234">
            <a:extLst>
              <a:ext uri="{96DAC541-7B7A-43D3-8B79-37D633B846F1}">
                <asvg:svgBlip xmlns:asvg="http://schemas.microsoft.com/office/drawing/2016/SVG/main" r:embed="rId235"/>
              </a:ext>
            </a:extLst>
          </a:blip>
          <a:stretch>
            <a:fillRect/>
          </a:stretch>
        </p:blipFill>
        <p:spPr>
          <a:xfrm>
            <a:off x="10749204" y="5920839"/>
            <a:ext cx="216000" cy="216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2A85CA5A-F624-8B9C-DC94-A5B8E25452DB}"/>
              </a:ext>
            </a:extLst>
          </p:cNvPr>
          <p:cNvPicPr>
            <a:picLocks noChangeAspect="1"/>
          </p:cNvPicPr>
          <p:nvPr/>
        </p:nvPicPr>
        <p:blipFill>
          <a:blip r:embed="rId236">
            <a:extLst>
              <a:ext uri="{96DAC541-7B7A-43D3-8B79-37D633B846F1}">
                <asvg:svgBlip xmlns:asvg="http://schemas.microsoft.com/office/drawing/2016/SVG/main" r:embed="rId237"/>
              </a:ext>
            </a:extLst>
          </a:blip>
          <a:stretch>
            <a:fillRect/>
          </a:stretch>
        </p:blipFill>
        <p:spPr>
          <a:xfrm>
            <a:off x="11037762" y="5920839"/>
            <a:ext cx="216000" cy="216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1A746052-E20A-DE1E-D6FB-F42D86E17736}"/>
              </a:ext>
            </a:extLst>
          </p:cNvPr>
          <p:cNvPicPr>
            <a:picLocks noChangeAspect="1"/>
          </p:cNvPicPr>
          <p:nvPr/>
        </p:nvPicPr>
        <p:blipFill>
          <a:blip r:embed="rId238">
            <a:extLst>
              <a:ext uri="{96DAC541-7B7A-43D3-8B79-37D633B846F1}">
                <asvg:svgBlip xmlns:asvg="http://schemas.microsoft.com/office/drawing/2016/SVG/main" r:embed="rId239"/>
              </a:ext>
            </a:extLst>
          </a:blip>
          <a:stretch>
            <a:fillRect/>
          </a:stretch>
        </p:blipFill>
        <p:spPr>
          <a:xfrm>
            <a:off x="11326320" y="5920839"/>
            <a:ext cx="216000" cy="216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2343DBB2-2972-6867-5FCC-01370A792C59}"/>
              </a:ext>
            </a:extLst>
          </p:cNvPr>
          <p:cNvPicPr>
            <a:picLocks noChangeAspect="1"/>
          </p:cNvPicPr>
          <p:nvPr/>
        </p:nvPicPr>
        <p:blipFill>
          <a:blip r:embed="rId240">
            <a:extLst>
              <a:ext uri="{96DAC541-7B7A-43D3-8B79-37D633B846F1}">
                <asvg:svgBlip xmlns:asvg="http://schemas.microsoft.com/office/drawing/2016/SVG/main" r:embed="rId241"/>
              </a:ext>
            </a:extLst>
          </a:blip>
          <a:stretch>
            <a:fillRect/>
          </a:stretch>
        </p:blipFill>
        <p:spPr>
          <a:xfrm>
            <a:off x="11614878" y="5920839"/>
            <a:ext cx="216000" cy="216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93D3B25-F185-130B-B5CE-2A906CD2864E}"/>
              </a:ext>
            </a:extLst>
          </p:cNvPr>
          <p:cNvPicPr>
            <a:picLocks noChangeAspect="1"/>
          </p:cNvPicPr>
          <p:nvPr/>
        </p:nvPicPr>
        <p:blipFill>
          <a:blip r:embed="rId242">
            <a:extLst>
              <a:ext uri="{96DAC541-7B7A-43D3-8B79-37D633B846F1}">
                <asvg:svgBlip xmlns:asvg="http://schemas.microsoft.com/office/drawing/2016/SVG/main" r:embed="rId243"/>
              </a:ext>
            </a:extLst>
          </a:blip>
          <a:stretch>
            <a:fillRect/>
          </a:stretch>
        </p:blipFill>
        <p:spPr>
          <a:xfrm>
            <a:off x="11903436" y="5920839"/>
            <a:ext cx="216000" cy="216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3A6FA464-97BF-AB17-E2D8-B0A113DDF37D}"/>
              </a:ext>
            </a:extLst>
          </p:cNvPr>
          <p:cNvPicPr>
            <a:picLocks noChangeAspect="1"/>
          </p:cNvPicPr>
          <p:nvPr/>
        </p:nvPicPr>
        <p:blipFill>
          <a:blip r:embed="rId244">
            <a:extLst>
              <a:ext uri="{96DAC541-7B7A-43D3-8B79-37D633B846F1}">
                <asvg:svgBlip xmlns:asvg="http://schemas.microsoft.com/office/drawing/2016/SVG/main" r:embed="rId245"/>
              </a:ext>
            </a:extLst>
          </a:blip>
          <a:stretch>
            <a:fillRect/>
          </a:stretch>
        </p:blipFill>
        <p:spPr>
          <a:xfrm>
            <a:off x="27294" y="5512872"/>
            <a:ext cx="216000" cy="216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7621420-FB1C-6FAF-6582-D628946E6711}"/>
              </a:ext>
            </a:extLst>
          </p:cNvPr>
          <p:cNvPicPr>
            <a:picLocks noChangeAspect="1"/>
          </p:cNvPicPr>
          <p:nvPr/>
        </p:nvPicPr>
        <p:blipFill>
          <a:blip r:embed="rId246">
            <a:extLst>
              <a:ext uri="{96DAC541-7B7A-43D3-8B79-37D633B846F1}">
                <asvg:svgBlip xmlns:asvg="http://schemas.microsoft.com/office/drawing/2016/SVG/main" r:embed="rId247"/>
              </a:ext>
            </a:extLst>
          </a:blip>
          <a:stretch>
            <a:fillRect/>
          </a:stretch>
        </p:blipFill>
        <p:spPr>
          <a:xfrm>
            <a:off x="270588" y="5512872"/>
            <a:ext cx="216000" cy="216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7368AD93-3800-1B2D-EAB1-23B1EE9A685F}"/>
              </a:ext>
            </a:extLst>
          </p:cNvPr>
          <p:cNvPicPr>
            <a:picLocks noChangeAspect="1"/>
          </p:cNvPicPr>
          <p:nvPr/>
        </p:nvPicPr>
        <p:blipFill>
          <a:blip r:embed="rId248">
            <a:extLst>
              <a:ext uri="{96DAC541-7B7A-43D3-8B79-37D633B846F1}">
                <asvg:svgBlip xmlns:asvg="http://schemas.microsoft.com/office/drawing/2016/SVG/main" r:embed="rId249"/>
              </a:ext>
            </a:extLst>
          </a:blip>
          <a:stretch>
            <a:fillRect/>
          </a:stretch>
        </p:blipFill>
        <p:spPr>
          <a:xfrm>
            <a:off x="513882" y="5512872"/>
            <a:ext cx="216000" cy="216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354A6FE4-FA51-DADB-6689-21F1B3453E7E}"/>
              </a:ext>
            </a:extLst>
          </p:cNvPr>
          <p:cNvPicPr>
            <a:picLocks noChangeAspect="1"/>
          </p:cNvPicPr>
          <p:nvPr/>
        </p:nvPicPr>
        <p:blipFill>
          <a:blip r:embed="rId250">
            <a:extLst>
              <a:ext uri="{96DAC541-7B7A-43D3-8B79-37D633B846F1}">
                <asvg:svgBlip xmlns:asvg="http://schemas.microsoft.com/office/drawing/2016/SVG/main" r:embed="rId251"/>
              </a:ext>
            </a:extLst>
          </a:blip>
          <a:stretch>
            <a:fillRect/>
          </a:stretch>
        </p:blipFill>
        <p:spPr>
          <a:xfrm>
            <a:off x="757176" y="5512872"/>
            <a:ext cx="216000" cy="216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A1FD1545-B72F-8D0B-973A-1FCA74E65849}"/>
              </a:ext>
            </a:extLst>
          </p:cNvPr>
          <p:cNvPicPr>
            <a:picLocks noChangeAspect="1"/>
          </p:cNvPicPr>
          <p:nvPr/>
        </p:nvPicPr>
        <p:blipFill>
          <a:blip r:embed="rId252">
            <a:extLst>
              <a:ext uri="{96DAC541-7B7A-43D3-8B79-37D633B846F1}">
                <asvg:svgBlip xmlns:asvg="http://schemas.microsoft.com/office/drawing/2016/SVG/main" r:embed="rId253"/>
              </a:ext>
            </a:extLst>
          </a:blip>
          <a:stretch>
            <a:fillRect/>
          </a:stretch>
        </p:blipFill>
        <p:spPr>
          <a:xfrm>
            <a:off x="1000470" y="5512872"/>
            <a:ext cx="216000" cy="216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17CB1DB9-3255-1E8B-F311-E0A671ECF804}"/>
              </a:ext>
            </a:extLst>
          </p:cNvPr>
          <p:cNvPicPr>
            <a:picLocks noChangeAspect="1"/>
          </p:cNvPicPr>
          <p:nvPr/>
        </p:nvPicPr>
        <p:blipFill>
          <a:blip r:embed="rId254">
            <a:extLst>
              <a:ext uri="{96DAC541-7B7A-43D3-8B79-37D633B846F1}">
                <asvg:svgBlip xmlns:asvg="http://schemas.microsoft.com/office/drawing/2016/SVG/main" r:embed="rId255"/>
              </a:ext>
            </a:extLst>
          </a:blip>
          <a:stretch>
            <a:fillRect/>
          </a:stretch>
        </p:blipFill>
        <p:spPr>
          <a:xfrm>
            <a:off x="1243764" y="5512872"/>
            <a:ext cx="216000" cy="216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6A147728-7763-E9DC-E7B0-A1410B22FDD3}"/>
              </a:ext>
            </a:extLst>
          </p:cNvPr>
          <p:cNvPicPr>
            <a:picLocks noChangeAspect="1"/>
          </p:cNvPicPr>
          <p:nvPr/>
        </p:nvPicPr>
        <p:blipFill>
          <a:blip r:embed="rId256">
            <a:extLst>
              <a:ext uri="{96DAC541-7B7A-43D3-8B79-37D633B846F1}">
                <asvg:svgBlip xmlns:asvg="http://schemas.microsoft.com/office/drawing/2016/SVG/main" r:embed="rId257"/>
              </a:ext>
            </a:extLst>
          </a:blip>
          <a:stretch>
            <a:fillRect/>
          </a:stretch>
        </p:blipFill>
        <p:spPr>
          <a:xfrm>
            <a:off x="1487058" y="5512872"/>
            <a:ext cx="216000" cy="216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C95930D4-F1C2-00EE-F769-4F5FB9F51D39}"/>
              </a:ext>
            </a:extLst>
          </p:cNvPr>
          <p:cNvPicPr>
            <a:picLocks noChangeAspect="1"/>
          </p:cNvPicPr>
          <p:nvPr/>
        </p:nvPicPr>
        <p:blipFill>
          <a:blip r:embed="rId258">
            <a:extLst>
              <a:ext uri="{96DAC541-7B7A-43D3-8B79-37D633B846F1}">
                <asvg:svgBlip xmlns:asvg="http://schemas.microsoft.com/office/drawing/2016/SVG/main" r:embed="rId259"/>
              </a:ext>
            </a:extLst>
          </a:blip>
          <a:stretch>
            <a:fillRect/>
          </a:stretch>
        </p:blipFill>
        <p:spPr>
          <a:xfrm>
            <a:off x="1730352" y="5512872"/>
            <a:ext cx="216000" cy="216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292EBDB6-958F-598D-C6CC-6A98686E104C}"/>
              </a:ext>
            </a:extLst>
          </p:cNvPr>
          <p:cNvPicPr>
            <a:picLocks noChangeAspect="1"/>
          </p:cNvPicPr>
          <p:nvPr/>
        </p:nvPicPr>
        <p:blipFill>
          <a:blip r:embed="rId260">
            <a:extLst>
              <a:ext uri="{96DAC541-7B7A-43D3-8B79-37D633B846F1}">
                <asvg:svgBlip xmlns:asvg="http://schemas.microsoft.com/office/drawing/2016/SVG/main" r:embed="rId261"/>
              </a:ext>
            </a:extLst>
          </a:blip>
          <a:stretch>
            <a:fillRect/>
          </a:stretch>
        </p:blipFill>
        <p:spPr>
          <a:xfrm>
            <a:off x="1973646" y="5512872"/>
            <a:ext cx="216000" cy="216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AAE0AA0A-CFB9-A91E-4154-E40132E8CDAE}"/>
              </a:ext>
            </a:extLst>
          </p:cNvPr>
          <p:cNvPicPr>
            <a:picLocks noChangeAspect="1"/>
          </p:cNvPicPr>
          <p:nvPr/>
        </p:nvPicPr>
        <p:blipFill>
          <a:blip r:embed="rId262">
            <a:extLst>
              <a:ext uri="{96DAC541-7B7A-43D3-8B79-37D633B846F1}">
                <asvg:svgBlip xmlns:asvg="http://schemas.microsoft.com/office/drawing/2016/SVG/main" r:embed="rId263"/>
              </a:ext>
            </a:extLst>
          </a:blip>
          <a:stretch>
            <a:fillRect/>
          </a:stretch>
        </p:blipFill>
        <p:spPr>
          <a:xfrm>
            <a:off x="2216940" y="5512872"/>
            <a:ext cx="216000" cy="216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5B4D9691-CB62-39AD-2DC5-09BD71CE8F9A}"/>
              </a:ext>
            </a:extLst>
          </p:cNvPr>
          <p:cNvPicPr>
            <a:picLocks noChangeAspect="1"/>
          </p:cNvPicPr>
          <p:nvPr/>
        </p:nvPicPr>
        <p:blipFill>
          <a:blip r:embed="rId264">
            <a:extLst>
              <a:ext uri="{96DAC541-7B7A-43D3-8B79-37D633B846F1}">
                <asvg:svgBlip xmlns:asvg="http://schemas.microsoft.com/office/drawing/2016/SVG/main" r:embed="rId265"/>
              </a:ext>
            </a:extLst>
          </a:blip>
          <a:stretch>
            <a:fillRect/>
          </a:stretch>
        </p:blipFill>
        <p:spPr>
          <a:xfrm>
            <a:off x="2460234" y="5512872"/>
            <a:ext cx="216000" cy="216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639F3A82-C8EA-9413-4EDA-BB2FDD26AC2B}"/>
              </a:ext>
            </a:extLst>
          </p:cNvPr>
          <p:cNvPicPr>
            <a:picLocks noChangeAspect="1"/>
          </p:cNvPicPr>
          <p:nvPr/>
        </p:nvPicPr>
        <p:blipFill>
          <a:blip r:embed="rId266">
            <a:extLst>
              <a:ext uri="{96DAC541-7B7A-43D3-8B79-37D633B846F1}">
                <asvg:svgBlip xmlns:asvg="http://schemas.microsoft.com/office/drawing/2016/SVG/main" r:embed="rId267"/>
              </a:ext>
            </a:extLst>
          </a:blip>
          <a:stretch>
            <a:fillRect/>
          </a:stretch>
        </p:blipFill>
        <p:spPr>
          <a:xfrm>
            <a:off x="2703528" y="5512872"/>
            <a:ext cx="216000" cy="216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1AEF1F98-10BC-F21E-8C4B-77B624F4F2EF}"/>
              </a:ext>
            </a:extLst>
          </p:cNvPr>
          <p:cNvPicPr>
            <a:picLocks noChangeAspect="1"/>
          </p:cNvPicPr>
          <p:nvPr/>
        </p:nvPicPr>
        <p:blipFill>
          <a:blip r:embed="rId268">
            <a:extLst>
              <a:ext uri="{96DAC541-7B7A-43D3-8B79-37D633B846F1}">
                <asvg:svgBlip xmlns:asvg="http://schemas.microsoft.com/office/drawing/2016/SVG/main" r:embed="rId269"/>
              </a:ext>
            </a:extLst>
          </a:blip>
          <a:stretch>
            <a:fillRect/>
          </a:stretch>
        </p:blipFill>
        <p:spPr>
          <a:xfrm>
            <a:off x="2946822" y="5512872"/>
            <a:ext cx="216000" cy="216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8E8E629C-E247-2520-1082-75EFA1628C4B}"/>
              </a:ext>
            </a:extLst>
          </p:cNvPr>
          <p:cNvPicPr>
            <a:picLocks noChangeAspect="1"/>
          </p:cNvPicPr>
          <p:nvPr/>
        </p:nvPicPr>
        <p:blipFill>
          <a:blip r:embed="rId270">
            <a:extLst>
              <a:ext uri="{96DAC541-7B7A-43D3-8B79-37D633B846F1}">
                <asvg:svgBlip xmlns:asvg="http://schemas.microsoft.com/office/drawing/2016/SVG/main" r:embed="rId271"/>
              </a:ext>
            </a:extLst>
          </a:blip>
          <a:stretch>
            <a:fillRect/>
          </a:stretch>
        </p:blipFill>
        <p:spPr>
          <a:xfrm>
            <a:off x="3190116" y="5512872"/>
            <a:ext cx="216000" cy="216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13E0D359-210F-F0F1-9037-BE0814E22B09}"/>
              </a:ext>
            </a:extLst>
          </p:cNvPr>
          <p:cNvPicPr>
            <a:picLocks noChangeAspect="1"/>
          </p:cNvPicPr>
          <p:nvPr/>
        </p:nvPicPr>
        <p:blipFill>
          <a:blip r:embed="rId272">
            <a:extLst>
              <a:ext uri="{96DAC541-7B7A-43D3-8B79-37D633B846F1}">
                <asvg:svgBlip xmlns:asvg="http://schemas.microsoft.com/office/drawing/2016/SVG/main" r:embed="rId273"/>
              </a:ext>
            </a:extLst>
          </a:blip>
          <a:stretch>
            <a:fillRect/>
          </a:stretch>
        </p:blipFill>
        <p:spPr>
          <a:xfrm>
            <a:off x="3433410" y="5512872"/>
            <a:ext cx="216000" cy="216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2D7F708E-7A83-85EB-4F04-9B49055C08C1}"/>
              </a:ext>
            </a:extLst>
          </p:cNvPr>
          <p:cNvPicPr>
            <a:picLocks noChangeAspect="1"/>
          </p:cNvPicPr>
          <p:nvPr/>
        </p:nvPicPr>
        <p:blipFill>
          <a:blip r:embed="rId274">
            <a:extLst>
              <a:ext uri="{96DAC541-7B7A-43D3-8B79-37D633B846F1}">
                <asvg:svgBlip xmlns:asvg="http://schemas.microsoft.com/office/drawing/2016/SVG/main" r:embed="rId275"/>
              </a:ext>
            </a:extLst>
          </a:blip>
          <a:stretch>
            <a:fillRect/>
          </a:stretch>
        </p:blipFill>
        <p:spPr>
          <a:xfrm>
            <a:off x="3676704" y="5512872"/>
            <a:ext cx="216000" cy="216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7402B7D3-527F-9052-B05C-52AE496ED9AE}"/>
              </a:ext>
            </a:extLst>
          </p:cNvPr>
          <p:cNvPicPr>
            <a:picLocks noChangeAspect="1"/>
          </p:cNvPicPr>
          <p:nvPr/>
        </p:nvPicPr>
        <p:blipFill>
          <a:blip r:embed="rId276">
            <a:extLst>
              <a:ext uri="{96DAC541-7B7A-43D3-8B79-37D633B846F1}">
                <asvg:svgBlip xmlns:asvg="http://schemas.microsoft.com/office/drawing/2016/SVG/main" r:embed="rId277"/>
              </a:ext>
            </a:extLst>
          </a:blip>
          <a:stretch>
            <a:fillRect/>
          </a:stretch>
        </p:blipFill>
        <p:spPr>
          <a:xfrm>
            <a:off x="3919998" y="5512872"/>
            <a:ext cx="216000" cy="216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1D971EAA-D87A-0AAB-12B8-03557B13C975}"/>
              </a:ext>
            </a:extLst>
          </p:cNvPr>
          <p:cNvPicPr>
            <a:picLocks noChangeAspect="1"/>
          </p:cNvPicPr>
          <p:nvPr/>
        </p:nvPicPr>
        <p:blipFill>
          <a:blip r:embed="rId278">
            <a:extLst>
              <a:ext uri="{96DAC541-7B7A-43D3-8B79-37D633B846F1}">
                <asvg:svgBlip xmlns:asvg="http://schemas.microsoft.com/office/drawing/2016/SVG/main" r:embed="rId279"/>
              </a:ext>
            </a:extLst>
          </a:blip>
          <a:stretch>
            <a:fillRect/>
          </a:stretch>
        </p:blipFill>
        <p:spPr>
          <a:xfrm>
            <a:off x="4163292" y="5512872"/>
            <a:ext cx="216000" cy="2160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14B911C7-9D06-1886-FACB-BA78F59B3219}"/>
              </a:ext>
            </a:extLst>
          </p:cNvPr>
          <p:cNvPicPr>
            <a:picLocks noChangeAspect="1"/>
          </p:cNvPicPr>
          <p:nvPr/>
        </p:nvPicPr>
        <p:blipFill>
          <a:blip r:embed="rId280">
            <a:extLst>
              <a:ext uri="{96DAC541-7B7A-43D3-8B79-37D633B846F1}">
                <asvg:svgBlip xmlns:asvg="http://schemas.microsoft.com/office/drawing/2016/SVG/main" r:embed="rId281"/>
              </a:ext>
            </a:extLst>
          </a:blip>
          <a:stretch>
            <a:fillRect/>
          </a:stretch>
        </p:blipFill>
        <p:spPr>
          <a:xfrm>
            <a:off x="4406586" y="5512872"/>
            <a:ext cx="216000" cy="216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A05B339-FA1E-C8FE-CA4F-4D65377397F0}"/>
              </a:ext>
            </a:extLst>
          </p:cNvPr>
          <p:cNvPicPr>
            <a:picLocks noChangeAspect="1"/>
          </p:cNvPicPr>
          <p:nvPr/>
        </p:nvPicPr>
        <p:blipFill>
          <a:blip r:embed="rId282">
            <a:extLst>
              <a:ext uri="{96DAC541-7B7A-43D3-8B79-37D633B846F1}">
                <asvg:svgBlip xmlns:asvg="http://schemas.microsoft.com/office/drawing/2016/SVG/main" r:embed="rId283"/>
              </a:ext>
            </a:extLst>
          </a:blip>
          <a:stretch>
            <a:fillRect/>
          </a:stretch>
        </p:blipFill>
        <p:spPr>
          <a:xfrm>
            <a:off x="4649880" y="5512872"/>
            <a:ext cx="216000" cy="216000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CB71B553-BE52-D74E-C0AD-084BF5A152A1}"/>
              </a:ext>
            </a:extLst>
          </p:cNvPr>
          <p:cNvPicPr>
            <a:picLocks noChangeAspect="1"/>
          </p:cNvPicPr>
          <p:nvPr/>
        </p:nvPicPr>
        <p:blipFill>
          <a:blip r:embed="rId284">
            <a:extLst>
              <a:ext uri="{96DAC541-7B7A-43D3-8B79-37D633B846F1}">
                <asvg:svgBlip xmlns:asvg="http://schemas.microsoft.com/office/drawing/2016/SVG/main" r:embed="rId285"/>
              </a:ext>
            </a:extLst>
          </a:blip>
          <a:stretch>
            <a:fillRect/>
          </a:stretch>
        </p:blipFill>
        <p:spPr>
          <a:xfrm>
            <a:off x="4893174" y="5512872"/>
            <a:ext cx="216000" cy="2160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C4333DC9-D2A2-5F7C-CB0D-5A1EDB72091B}"/>
              </a:ext>
            </a:extLst>
          </p:cNvPr>
          <p:cNvPicPr>
            <a:picLocks noChangeAspect="1"/>
          </p:cNvPicPr>
          <p:nvPr/>
        </p:nvPicPr>
        <p:blipFill>
          <a:blip r:embed="rId286">
            <a:extLst>
              <a:ext uri="{96DAC541-7B7A-43D3-8B79-37D633B846F1}">
                <asvg:svgBlip xmlns:asvg="http://schemas.microsoft.com/office/drawing/2016/SVG/main" r:embed="rId287"/>
              </a:ext>
            </a:extLst>
          </a:blip>
          <a:stretch>
            <a:fillRect/>
          </a:stretch>
        </p:blipFill>
        <p:spPr>
          <a:xfrm>
            <a:off x="5136468" y="5512872"/>
            <a:ext cx="216000" cy="2160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1A586FE0-BEB9-3AF0-65E6-85FF08E81824}"/>
              </a:ext>
            </a:extLst>
          </p:cNvPr>
          <p:cNvPicPr>
            <a:picLocks noChangeAspect="1"/>
          </p:cNvPicPr>
          <p:nvPr/>
        </p:nvPicPr>
        <p:blipFill>
          <a:blip r:embed="rId288">
            <a:extLst>
              <a:ext uri="{96DAC541-7B7A-43D3-8B79-37D633B846F1}">
                <asvg:svgBlip xmlns:asvg="http://schemas.microsoft.com/office/drawing/2016/SVG/main" r:embed="rId289"/>
              </a:ext>
            </a:extLst>
          </a:blip>
          <a:stretch>
            <a:fillRect/>
          </a:stretch>
        </p:blipFill>
        <p:spPr>
          <a:xfrm>
            <a:off x="11705406" y="5506525"/>
            <a:ext cx="216000" cy="232617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25BD7E92-5401-E27F-EB28-24F53F79CC96}"/>
              </a:ext>
            </a:extLst>
          </p:cNvPr>
          <p:cNvPicPr>
            <a:picLocks noChangeAspect="1"/>
          </p:cNvPicPr>
          <p:nvPr/>
        </p:nvPicPr>
        <p:blipFill>
          <a:blip r:embed="rId290">
            <a:extLst>
              <a:ext uri="{96DAC541-7B7A-43D3-8B79-37D633B846F1}">
                <asvg:svgBlip xmlns:asvg="http://schemas.microsoft.com/office/drawing/2016/SVG/main" r:embed="rId291"/>
              </a:ext>
            </a:extLst>
          </a:blip>
          <a:stretch>
            <a:fillRect/>
          </a:stretch>
        </p:blipFill>
        <p:spPr>
          <a:xfrm>
            <a:off x="5379762" y="5512872"/>
            <a:ext cx="216000" cy="2160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B14F85F6-36AC-3A52-8E0E-9AAB23CCEA2C}"/>
              </a:ext>
            </a:extLst>
          </p:cNvPr>
          <p:cNvPicPr>
            <a:picLocks noChangeAspect="1"/>
          </p:cNvPicPr>
          <p:nvPr/>
        </p:nvPicPr>
        <p:blipFill>
          <a:blip r:embed="rId292">
            <a:extLst>
              <a:ext uri="{96DAC541-7B7A-43D3-8B79-37D633B846F1}">
                <asvg:svgBlip xmlns:asvg="http://schemas.microsoft.com/office/drawing/2016/SVG/main" r:embed="rId293"/>
              </a:ext>
            </a:extLst>
          </a:blip>
          <a:stretch>
            <a:fillRect/>
          </a:stretch>
        </p:blipFill>
        <p:spPr>
          <a:xfrm>
            <a:off x="5623056" y="5512872"/>
            <a:ext cx="216000" cy="216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968D92BE-4961-0B21-BC36-459D372CE7F8}"/>
              </a:ext>
            </a:extLst>
          </p:cNvPr>
          <p:cNvPicPr>
            <a:picLocks noChangeAspect="1"/>
          </p:cNvPicPr>
          <p:nvPr/>
        </p:nvPicPr>
        <p:blipFill>
          <a:blip r:embed="rId294">
            <a:extLst>
              <a:ext uri="{96DAC541-7B7A-43D3-8B79-37D633B846F1}">
                <asvg:svgBlip xmlns:asvg="http://schemas.microsoft.com/office/drawing/2016/SVG/main" r:embed="rId295"/>
              </a:ext>
            </a:extLst>
          </a:blip>
          <a:stretch>
            <a:fillRect/>
          </a:stretch>
        </p:blipFill>
        <p:spPr>
          <a:xfrm>
            <a:off x="5866350" y="5512872"/>
            <a:ext cx="216000" cy="2160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4D8C85D4-584D-C3BD-200A-D5DC1C2550C6}"/>
              </a:ext>
            </a:extLst>
          </p:cNvPr>
          <p:cNvPicPr>
            <a:picLocks noChangeAspect="1"/>
          </p:cNvPicPr>
          <p:nvPr/>
        </p:nvPicPr>
        <p:blipFill>
          <a:blip r:embed="rId296">
            <a:extLst>
              <a:ext uri="{96DAC541-7B7A-43D3-8B79-37D633B846F1}">
                <asvg:svgBlip xmlns:asvg="http://schemas.microsoft.com/office/drawing/2016/SVG/main" r:embed="rId297"/>
              </a:ext>
            </a:extLst>
          </a:blip>
          <a:stretch>
            <a:fillRect/>
          </a:stretch>
        </p:blipFill>
        <p:spPr>
          <a:xfrm>
            <a:off x="160000" y="5118979"/>
            <a:ext cx="216000" cy="200571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DA8E9388-4202-DB5F-7738-76485CCDC870}"/>
              </a:ext>
            </a:extLst>
          </p:cNvPr>
          <p:cNvPicPr>
            <a:picLocks noChangeAspect="1"/>
          </p:cNvPicPr>
          <p:nvPr/>
        </p:nvPicPr>
        <p:blipFill>
          <a:blip r:embed="rId298">
            <a:extLst>
              <a:ext uri="{96DAC541-7B7A-43D3-8B79-37D633B846F1}">
                <asvg:svgBlip xmlns:asvg="http://schemas.microsoft.com/office/drawing/2016/SVG/main" r:embed="rId299"/>
              </a:ext>
            </a:extLst>
          </a:blip>
          <a:stretch>
            <a:fillRect/>
          </a:stretch>
        </p:blipFill>
        <p:spPr>
          <a:xfrm>
            <a:off x="6109644" y="5512872"/>
            <a:ext cx="216000" cy="2160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5689F892-F846-24E7-3F49-053F87AE5666}"/>
              </a:ext>
            </a:extLst>
          </p:cNvPr>
          <p:cNvPicPr>
            <a:picLocks noChangeAspect="1"/>
          </p:cNvPicPr>
          <p:nvPr/>
        </p:nvPicPr>
        <p:blipFill>
          <a:blip r:embed="rId300">
            <a:extLst>
              <a:ext uri="{96DAC541-7B7A-43D3-8B79-37D633B846F1}">
                <asvg:svgBlip xmlns:asvg="http://schemas.microsoft.com/office/drawing/2016/SVG/main" r:embed="rId301"/>
              </a:ext>
            </a:extLst>
          </a:blip>
          <a:stretch>
            <a:fillRect/>
          </a:stretch>
        </p:blipFill>
        <p:spPr>
          <a:xfrm>
            <a:off x="6352938" y="5512872"/>
            <a:ext cx="216000" cy="216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B56F4A55-CF38-7B00-8BCF-FDC6830B36B4}"/>
              </a:ext>
            </a:extLst>
          </p:cNvPr>
          <p:cNvPicPr>
            <a:picLocks noChangeAspect="1"/>
          </p:cNvPicPr>
          <p:nvPr/>
        </p:nvPicPr>
        <p:blipFill>
          <a:blip r:embed="rId302">
            <a:extLst>
              <a:ext uri="{96DAC541-7B7A-43D3-8B79-37D633B846F1}">
                <asvg:svgBlip xmlns:asvg="http://schemas.microsoft.com/office/drawing/2016/SVG/main" r:embed="rId303"/>
              </a:ext>
            </a:extLst>
          </a:blip>
          <a:stretch>
            <a:fillRect/>
          </a:stretch>
        </p:blipFill>
        <p:spPr>
          <a:xfrm>
            <a:off x="6596232" y="5512872"/>
            <a:ext cx="216000" cy="2160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CF566675-CB5B-C400-4C91-E91A214724D7}"/>
              </a:ext>
            </a:extLst>
          </p:cNvPr>
          <p:cNvPicPr>
            <a:picLocks noChangeAspect="1"/>
          </p:cNvPicPr>
          <p:nvPr/>
        </p:nvPicPr>
        <p:blipFill>
          <a:blip r:embed="rId304">
            <a:extLst>
              <a:ext uri="{96DAC541-7B7A-43D3-8B79-37D633B846F1}">
                <asvg:svgBlip xmlns:asvg="http://schemas.microsoft.com/office/drawing/2016/SVG/main" r:embed="rId305"/>
              </a:ext>
            </a:extLst>
          </a:blip>
          <a:stretch>
            <a:fillRect/>
          </a:stretch>
        </p:blipFill>
        <p:spPr>
          <a:xfrm>
            <a:off x="6839526" y="5512872"/>
            <a:ext cx="216000" cy="216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BFBAA5FD-A814-4984-C0BC-3EEB914AE133}"/>
              </a:ext>
            </a:extLst>
          </p:cNvPr>
          <p:cNvPicPr>
            <a:picLocks noChangeAspect="1"/>
          </p:cNvPicPr>
          <p:nvPr/>
        </p:nvPicPr>
        <p:blipFill>
          <a:blip r:embed="rId306">
            <a:extLst>
              <a:ext uri="{96DAC541-7B7A-43D3-8B79-37D633B846F1}">
                <asvg:svgBlip xmlns:asvg="http://schemas.microsoft.com/office/drawing/2016/SVG/main" r:embed="rId307"/>
              </a:ext>
            </a:extLst>
          </a:blip>
          <a:stretch>
            <a:fillRect/>
          </a:stretch>
        </p:blipFill>
        <p:spPr>
          <a:xfrm>
            <a:off x="7082820" y="5512872"/>
            <a:ext cx="216000" cy="216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AA3BF77F-F0BD-1C8D-3DFC-F97F6287D677}"/>
              </a:ext>
            </a:extLst>
          </p:cNvPr>
          <p:cNvPicPr>
            <a:picLocks noChangeAspect="1"/>
          </p:cNvPicPr>
          <p:nvPr/>
        </p:nvPicPr>
        <p:blipFill>
          <a:blip r:embed="rId308">
            <a:extLst>
              <a:ext uri="{96DAC541-7B7A-43D3-8B79-37D633B846F1}">
                <asvg:svgBlip xmlns:asvg="http://schemas.microsoft.com/office/drawing/2016/SVG/main" r:embed="rId309"/>
              </a:ext>
            </a:extLst>
          </a:blip>
          <a:stretch>
            <a:fillRect/>
          </a:stretch>
        </p:blipFill>
        <p:spPr>
          <a:xfrm>
            <a:off x="7326114" y="5500173"/>
            <a:ext cx="216000" cy="249231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6868C750-CF3A-B1C5-9966-7F5B840C11DB}"/>
              </a:ext>
            </a:extLst>
          </p:cNvPr>
          <p:cNvPicPr>
            <a:picLocks noChangeAspect="1"/>
          </p:cNvPicPr>
          <p:nvPr/>
        </p:nvPicPr>
        <p:blipFill>
          <a:blip r:embed="rId310">
            <a:extLst>
              <a:ext uri="{96DAC541-7B7A-43D3-8B79-37D633B846F1}">
                <asvg:svgBlip xmlns:asvg="http://schemas.microsoft.com/office/drawing/2016/SVG/main" r:embed="rId311"/>
              </a:ext>
            </a:extLst>
          </a:blip>
          <a:stretch>
            <a:fillRect/>
          </a:stretch>
        </p:blipFill>
        <p:spPr>
          <a:xfrm>
            <a:off x="7569408" y="5512872"/>
            <a:ext cx="216000" cy="2160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532DA0FC-833F-5F20-E38B-C92E25228963}"/>
              </a:ext>
            </a:extLst>
          </p:cNvPr>
          <p:cNvPicPr>
            <a:picLocks noChangeAspect="1"/>
          </p:cNvPicPr>
          <p:nvPr/>
        </p:nvPicPr>
        <p:blipFill>
          <a:blip r:embed="rId312">
            <a:extLst>
              <a:ext uri="{96DAC541-7B7A-43D3-8B79-37D633B846F1}">
                <asvg:svgBlip xmlns:asvg="http://schemas.microsoft.com/office/drawing/2016/SVG/main" r:embed="rId313"/>
              </a:ext>
            </a:extLst>
          </a:blip>
          <a:stretch>
            <a:fillRect/>
          </a:stretch>
        </p:blipFill>
        <p:spPr>
          <a:xfrm>
            <a:off x="7812702" y="5512872"/>
            <a:ext cx="216000" cy="216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F0CF378-F641-78D4-45D0-106C1B776703}"/>
              </a:ext>
            </a:extLst>
          </p:cNvPr>
          <p:cNvPicPr>
            <a:picLocks noChangeAspect="1"/>
          </p:cNvPicPr>
          <p:nvPr/>
        </p:nvPicPr>
        <p:blipFill>
          <a:blip r:embed="rId314">
            <a:extLst>
              <a:ext uri="{96DAC541-7B7A-43D3-8B79-37D633B846F1}">
                <asvg:svgBlip xmlns:asvg="http://schemas.microsoft.com/office/drawing/2016/SVG/main" r:embed="rId315"/>
              </a:ext>
            </a:extLst>
          </a:blip>
          <a:stretch>
            <a:fillRect/>
          </a:stretch>
        </p:blipFill>
        <p:spPr>
          <a:xfrm>
            <a:off x="8055996" y="5512872"/>
            <a:ext cx="216000" cy="216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E9327FD6-22D0-F598-9389-22F735B13E67}"/>
              </a:ext>
            </a:extLst>
          </p:cNvPr>
          <p:cNvPicPr>
            <a:picLocks noChangeAspect="1"/>
          </p:cNvPicPr>
          <p:nvPr/>
        </p:nvPicPr>
        <p:blipFill>
          <a:blip r:embed="rId316">
            <a:extLst>
              <a:ext uri="{96DAC541-7B7A-43D3-8B79-37D633B846F1}">
                <asvg:svgBlip xmlns:asvg="http://schemas.microsoft.com/office/drawing/2016/SVG/main" r:embed="rId317"/>
              </a:ext>
            </a:extLst>
          </a:blip>
          <a:stretch>
            <a:fillRect/>
          </a:stretch>
        </p:blipFill>
        <p:spPr>
          <a:xfrm>
            <a:off x="8299290" y="5512872"/>
            <a:ext cx="216000" cy="216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CE045CA9-39E2-E945-ACBF-BA732893D3E7}"/>
              </a:ext>
            </a:extLst>
          </p:cNvPr>
          <p:cNvPicPr>
            <a:picLocks noChangeAspect="1"/>
          </p:cNvPicPr>
          <p:nvPr/>
        </p:nvPicPr>
        <p:blipFill>
          <a:blip r:embed="rId318">
            <a:extLst>
              <a:ext uri="{96DAC541-7B7A-43D3-8B79-37D633B846F1}">
                <asvg:svgBlip xmlns:asvg="http://schemas.microsoft.com/office/drawing/2016/SVG/main" r:embed="rId319"/>
              </a:ext>
            </a:extLst>
          </a:blip>
          <a:stretch>
            <a:fillRect/>
          </a:stretch>
        </p:blipFill>
        <p:spPr>
          <a:xfrm>
            <a:off x="8542584" y="5512872"/>
            <a:ext cx="216000" cy="216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45AF6DAC-43E6-D2AB-C7FB-B4AA53E57772}"/>
              </a:ext>
            </a:extLst>
          </p:cNvPr>
          <p:cNvPicPr>
            <a:picLocks noChangeAspect="1"/>
          </p:cNvPicPr>
          <p:nvPr/>
        </p:nvPicPr>
        <p:blipFill>
          <a:blip r:embed="rId320">
            <a:extLst>
              <a:ext uri="{96DAC541-7B7A-43D3-8B79-37D633B846F1}">
                <asvg:svgBlip xmlns:asvg="http://schemas.microsoft.com/office/drawing/2016/SVG/main" r:embed="rId321"/>
              </a:ext>
            </a:extLst>
          </a:blip>
          <a:stretch>
            <a:fillRect/>
          </a:stretch>
        </p:blipFill>
        <p:spPr>
          <a:xfrm>
            <a:off x="8785878" y="5512872"/>
            <a:ext cx="216000" cy="216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7168A462-8950-84BC-78F3-6C89410C0AE1}"/>
              </a:ext>
            </a:extLst>
          </p:cNvPr>
          <p:cNvPicPr>
            <a:picLocks noChangeAspect="1"/>
          </p:cNvPicPr>
          <p:nvPr/>
        </p:nvPicPr>
        <p:blipFill>
          <a:blip r:embed="rId322">
            <a:extLst>
              <a:ext uri="{96DAC541-7B7A-43D3-8B79-37D633B846F1}">
                <asvg:svgBlip xmlns:asvg="http://schemas.microsoft.com/office/drawing/2016/SVG/main" r:embed="rId323"/>
              </a:ext>
            </a:extLst>
          </a:blip>
          <a:stretch>
            <a:fillRect/>
          </a:stretch>
        </p:blipFill>
        <p:spPr>
          <a:xfrm>
            <a:off x="9029172" y="5512872"/>
            <a:ext cx="216000" cy="216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05B638FA-F9F5-F981-2ADD-7876D827B35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272466" y="5512872"/>
            <a:ext cx="216000" cy="216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C2564F15-5527-655B-F86C-C0D5F4371A83}"/>
              </a:ext>
            </a:extLst>
          </p:cNvPr>
          <p:cNvPicPr>
            <a:picLocks noChangeAspect="1"/>
          </p:cNvPicPr>
          <p:nvPr/>
        </p:nvPicPr>
        <p:blipFill>
          <a:blip r:embed="rId324">
            <a:extLst>
              <a:ext uri="{96DAC541-7B7A-43D3-8B79-37D633B846F1}">
                <asvg:svgBlip xmlns:asvg="http://schemas.microsoft.com/office/drawing/2016/SVG/main" r:embed="rId325"/>
              </a:ext>
            </a:extLst>
          </a:blip>
          <a:stretch>
            <a:fillRect/>
          </a:stretch>
        </p:blipFill>
        <p:spPr>
          <a:xfrm>
            <a:off x="9515760" y="5512872"/>
            <a:ext cx="216000" cy="216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15DE601D-B69C-99F1-319C-8456060E9F0B}"/>
              </a:ext>
            </a:extLst>
          </p:cNvPr>
          <p:cNvPicPr>
            <a:picLocks noChangeAspect="1"/>
          </p:cNvPicPr>
          <p:nvPr/>
        </p:nvPicPr>
        <p:blipFill>
          <a:blip r:embed="rId326">
            <a:extLst>
              <a:ext uri="{96DAC541-7B7A-43D3-8B79-37D633B846F1}">
                <asvg:svgBlip xmlns:asvg="http://schemas.microsoft.com/office/drawing/2016/SVG/main" r:embed="rId327"/>
              </a:ext>
            </a:extLst>
          </a:blip>
          <a:stretch>
            <a:fillRect/>
          </a:stretch>
        </p:blipFill>
        <p:spPr>
          <a:xfrm>
            <a:off x="9759054" y="5512872"/>
            <a:ext cx="216000" cy="216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3CA83AFE-1F08-F67B-0865-CBCEBBEF6AAB}"/>
              </a:ext>
            </a:extLst>
          </p:cNvPr>
          <p:cNvPicPr>
            <a:picLocks noChangeAspect="1"/>
          </p:cNvPicPr>
          <p:nvPr/>
        </p:nvPicPr>
        <p:blipFill>
          <a:blip r:embed="rId328">
            <a:extLst>
              <a:ext uri="{96DAC541-7B7A-43D3-8B79-37D633B846F1}">
                <asvg:svgBlip xmlns:asvg="http://schemas.microsoft.com/office/drawing/2016/SVG/main" r:embed="rId329"/>
              </a:ext>
            </a:extLst>
          </a:blip>
          <a:stretch>
            <a:fillRect/>
          </a:stretch>
        </p:blipFill>
        <p:spPr>
          <a:xfrm>
            <a:off x="10002348" y="5512872"/>
            <a:ext cx="216000" cy="216000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EE07C09F-0A14-5375-A3FD-A3762393944A}"/>
              </a:ext>
            </a:extLst>
          </p:cNvPr>
          <p:cNvPicPr>
            <a:picLocks noChangeAspect="1"/>
          </p:cNvPicPr>
          <p:nvPr/>
        </p:nvPicPr>
        <p:blipFill>
          <a:blip r:embed="rId330">
            <a:extLst>
              <a:ext uri="{96DAC541-7B7A-43D3-8B79-37D633B846F1}">
                <asvg:svgBlip xmlns:asvg="http://schemas.microsoft.com/office/drawing/2016/SVG/main" r:embed="rId331"/>
              </a:ext>
            </a:extLst>
          </a:blip>
          <a:stretch>
            <a:fillRect/>
          </a:stretch>
        </p:blipFill>
        <p:spPr>
          <a:xfrm>
            <a:off x="10245642" y="5512872"/>
            <a:ext cx="216000" cy="216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BD4DFD27-9864-8CB5-90D1-AE2AEC392201}"/>
              </a:ext>
            </a:extLst>
          </p:cNvPr>
          <p:cNvPicPr>
            <a:picLocks noChangeAspect="1"/>
          </p:cNvPicPr>
          <p:nvPr/>
        </p:nvPicPr>
        <p:blipFill>
          <a:blip r:embed="rId332">
            <a:extLst>
              <a:ext uri="{96DAC541-7B7A-43D3-8B79-37D633B846F1}">
                <asvg:svgBlip xmlns:asvg="http://schemas.microsoft.com/office/drawing/2016/SVG/main" r:embed="rId333"/>
              </a:ext>
            </a:extLst>
          </a:blip>
          <a:stretch>
            <a:fillRect/>
          </a:stretch>
        </p:blipFill>
        <p:spPr>
          <a:xfrm>
            <a:off x="10488936" y="5512872"/>
            <a:ext cx="216000" cy="2160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AD53D0B3-60A3-5AB3-CA79-6D1410998B3D}"/>
              </a:ext>
            </a:extLst>
          </p:cNvPr>
          <p:cNvPicPr>
            <a:picLocks noChangeAspect="1"/>
          </p:cNvPicPr>
          <p:nvPr/>
        </p:nvPicPr>
        <p:blipFill>
          <a:blip r:embed="rId334">
            <a:extLst>
              <a:ext uri="{96DAC541-7B7A-43D3-8B79-37D633B846F1}">
                <asvg:svgBlip xmlns:asvg="http://schemas.microsoft.com/office/drawing/2016/SVG/main" r:embed="rId335"/>
              </a:ext>
            </a:extLst>
          </a:blip>
          <a:stretch>
            <a:fillRect/>
          </a:stretch>
        </p:blipFill>
        <p:spPr>
          <a:xfrm>
            <a:off x="10732230" y="5512872"/>
            <a:ext cx="216000" cy="216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B8F64BAF-86F0-6F84-2EF4-ECF16D3BC528}"/>
              </a:ext>
            </a:extLst>
          </p:cNvPr>
          <p:cNvPicPr>
            <a:picLocks noChangeAspect="1"/>
          </p:cNvPicPr>
          <p:nvPr/>
        </p:nvPicPr>
        <p:blipFill>
          <a:blip r:embed="rId336">
            <a:extLst>
              <a:ext uri="{96DAC541-7B7A-43D3-8B79-37D633B846F1}">
                <asvg:svgBlip xmlns:asvg="http://schemas.microsoft.com/office/drawing/2016/SVG/main" r:embed="rId337"/>
              </a:ext>
            </a:extLst>
          </a:blip>
          <a:stretch>
            <a:fillRect/>
          </a:stretch>
        </p:blipFill>
        <p:spPr>
          <a:xfrm>
            <a:off x="10975524" y="5512872"/>
            <a:ext cx="216000" cy="2160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E403CA15-F181-EA5F-44F6-C44CD4741551}"/>
              </a:ext>
            </a:extLst>
          </p:cNvPr>
          <p:cNvPicPr>
            <a:picLocks noChangeAspect="1"/>
          </p:cNvPicPr>
          <p:nvPr/>
        </p:nvPicPr>
        <p:blipFill>
          <a:blip r:embed="rId338">
            <a:extLst>
              <a:ext uri="{96DAC541-7B7A-43D3-8B79-37D633B846F1}">
                <asvg:svgBlip xmlns:asvg="http://schemas.microsoft.com/office/drawing/2016/SVG/main" r:embed="rId339"/>
              </a:ext>
            </a:extLst>
          </a:blip>
          <a:stretch>
            <a:fillRect/>
          </a:stretch>
        </p:blipFill>
        <p:spPr>
          <a:xfrm>
            <a:off x="11218818" y="5512872"/>
            <a:ext cx="216000" cy="216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3C683CC-EA83-4594-4FE8-0A7FFDFEDF46}"/>
              </a:ext>
            </a:extLst>
          </p:cNvPr>
          <p:cNvPicPr>
            <a:picLocks noChangeAspect="1"/>
          </p:cNvPicPr>
          <p:nvPr/>
        </p:nvPicPr>
        <p:blipFill>
          <a:blip r:embed="rId340">
            <a:extLst>
              <a:ext uri="{96DAC541-7B7A-43D3-8B79-37D633B846F1}">
                <asvg:svgBlip xmlns:asvg="http://schemas.microsoft.com/office/drawing/2016/SVG/main" r:embed="rId341"/>
              </a:ext>
            </a:extLst>
          </a:blip>
          <a:stretch>
            <a:fillRect/>
          </a:stretch>
        </p:blipFill>
        <p:spPr>
          <a:xfrm>
            <a:off x="11462112" y="5512872"/>
            <a:ext cx="216000" cy="216000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2C3729F-DCAE-6D78-8E2C-1876C606434E}"/>
              </a:ext>
            </a:extLst>
          </p:cNvPr>
          <p:cNvSpPr txBox="1"/>
          <p:nvPr/>
        </p:nvSpPr>
        <p:spPr>
          <a:xfrm>
            <a:off x="6283" y="4762920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Other</a:t>
            </a:r>
          </a:p>
        </p:txBody>
      </p:sp>
      <p:pic>
        <p:nvPicPr>
          <p:cNvPr id="176" name="Graphic 175">
            <a:extLst>
              <a:ext uri="{FF2B5EF4-FFF2-40B4-BE49-F238E27FC236}">
                <a16:creationId xmlns:a16="http://schemas.microsoft.com/office/drawing/2014/main" id="{E1FC50D6-C9E5-15DC-2B8D-8993EA0E851F}"/>
              </a:ext>
            </a:extLst>
          </p:cNvPr>
          <p:cNvPicPr>
            <a:picLocks noChangeAspect="1"/>
          </p:cNvPicPr>
          <p:nvPr/>
        </p:nvPicPr>
        <p:blipFill>
          <a:blip r:embed="rId342">
            <a:extLst>
              <a:ext uri="{96DAC541-7B7A-43D3-8B79-37D633B846F1}">
                <asvg:svgBlip xmlns:asvg="http://schemas.microsoft.com/office/drawing/2016/SVG/main" r:embed="rId343"/>
              </a:ext>
            </a:extLst>
          </a:blip>
          <a:stretch>
            <a:fillRect/>
          </a:stretch>
        </p:blipFill>
        <p:spPr>
          <a:xfrm>
            <a:off x="191930" y="2628998"/>
            <a:ext cx="252000" cy="25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FA843DC1-8B8A-40B7-48C2-0D040310BDE0}"/>
              </a:ext>
            </a:extLst>
          </p:cNvPr>
          <p:cNvPicPr>
            <a:picLocks noChangeAspect="1"/>
          </p:cNvPicPr>
          <p:nvPr/>
        </p:nvPicPr>
        <p:blipFill>
          <a:blip r:embed="rId344">
            <a:extLst>
              <a:ext uri="{96DAC541-7B7A-43D3-8B79-37D633B846F1}">
                <asvg:svgBlip xmlns:asvg="http://schemas.microsoft.com/office/drawing/2016/SVG/main" r:embed="rId345"/>
              </a:ext>
            </a:extLst>
          </a:blip>
          <a:stretch>
            <a:fillRect/>
          </a:stretch>
        </p:blipFill>
        <p:spPr>
          <a:xfrm>
            <a:off x="846877" y="2628998"/>
            <a:ext cx="252000" cy="25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8741B568-BD56-E675-5BB6-6B186225A1D6}"/>
              </a:ext>
            </a:extLst>
          </p:cNvPr>
          <p:cNvPicPr>
            <a:picLocks noChangeAspect="1"/>
          </p:cNvPicPr>
          <p:nvPr/>
        </p:nvPicPr>
        <p:blipFill>
          <a:blip r:embed="rId346">
            <a:extLst>
              <a:ext uri="{96DAC541-7B7A-43D3-8B79-37D633B846F1}">
                <asvg:svgBlip xmlns:asvg="http://schemas.microsoft.com/office/drawing/2016/SVG/main" r:embed="rId347"/>
              </a:ext>
            </a:extLst>
          </a:blip>
          <a:stretch>
            <a:fillRect/>
          </a:stretch>
        </p:blipFill>
        <p:spPr>
          <a:xfrm>
            <a:off x="1501824" y="2628998"/>
            <a:ext cx="252000" cy="25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17F6E00E-D99B-E4C0-0E12-DE24A0328E47}"/>
              </a:ext>
            </a:extLst>
          </p:cNvPr>
          <p:cNvPicPr>
            <a:picLocks noChangeAspect="1"/>
          </p:cNvPicPr>
          <p:nvPr/>
        </p:nvPicPr>
        <p:blipFill>
          <a:blip r:embed="rId348">
            <a:extLst>
              <a:ext uri="{96DAC541-7B7A-43D3-8B79-37D633B846F1}">
                <asvg:svgBlip xmlns:asvg="http://schemas.microsoft.com/office/drawing/2016/SVG/main" r:embed="rId349"/>
              </a:ext>
            </a:extLst>
          </a:blip>
          <a:stretch>
            <a:fillRect/>
          </a:stretch>
        </p:blipFill>
        <p:spPr>
          <a:xfrm>
            <a:off x="2156771" y="2628998"/>
            <a:ext cx="252000" cy="25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02D34AEB-0EF1-A4CB-26C6-B254B00C9D97}"/>
              </a:ext>
            </a:extLst>
          </p:cNvPr>
          <p:cNvPicPr>
            <a:picLocks noChangeAspect="1"/>
          </p:cNvPicPr>
          <p:nvPr/>
        </p:nvPicPr>
        <p:blipFill>
          <a:blip r:embed="rId350">
            <a:extLst>
              <a:ext uri="{96DAC541-7B7A-43D3-8B79-37D633B846F1}">
                <asvg:svgBlip xmlns:asvg="http://schemas.microsoft.com/office/drawing/2016/SVG/main" r:embed="rId351"/>
              </a:ext>
            </a:extLst>
          </a:blip>
          <a:stretch>
            <a:fillRect/>
          </a:stretch>
        </p:blipFill>
        <p:spPr>
          <a:xfrm>
            <a:off x="2811718" y="2628998"/>
            <a:ext cx="252000" cy="25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2C353CBB-291F-71F1-FC3D-1F1C6CFDD36C}"/>
              </a:ext>
            </a:extLst>
          </p:cNvPr>
          <p:cNvPicPr>
            <a:picLocks noChangeAspect="1"/>
          </p:cNvPicPr>
          <p:nvPr/>
        </p:nvPicPr>
        <p:blipFill>
          <a:blip r:embed="rId352">
            <a:extLst>
              <a:ext uri="{96DAC541-7B7A-43D3-8B79-37D633B846F1}">
                <asvg:svgBlip xmlns:asvg="http://schemas.microsoft.com/office/drawing/2016/SVG/main" r:embed="rId353"/>
              </a:ext>
            </a:extLst>
          </a:blip>
          <a:stretch>
            <a:fillRect/>
          </a:stretch>
        </p:blipFill>
        <p:spPr>
          <a:xfrm>
            <a:off x="3466665" y="2628998"/>
            <a:ext cx="252000" cy="25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9DC16021-2E50-5727-3A24-565BE8F3FA97}"/>
              </a:ext>
            </a:extLst>
          </p:cNvPr>
          <p:cNvPicPr>
            <a:picLocks noChangeAspect="1"/>
          </p:cNvPicPr>
          <p:nvPr/>
        </p:nvPicPr>
        <p:blipFill>
          <a:blip r:embed="rId354">
            <a:extLst>
              <a:ext uri="{96DAC541-7B7A-43D3-8B79-37D633B846F1}">
                <asvg:svgBlip xmlns:asvg="http://schemas.microsoft.com/office/drawing/2016/SVG/main" r:embed="rId355"/>
              </a:ext>
            </a:extLst>
          </a:blip>
          <a:stretch>
            <a:fillRect/>
          </a:stretch>
        </p:blipFill>
        <p:spPr>
          <a:xfrm>
            <a:off x="4121612" y="2628998"/>
            <a:ext cx="252000" cy="2520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874772F3-9CE0-5051-B036-2A1C3E4D56E3}"/>
              </a:ext>
            </a:extLst>
          </p:cNvPr>
          <p:cNvPicPr>
            <a:picLocks noChangeAspect="1"/>
          </p:cNvPicPr>
          <p:nvPr/>
        </p:nvPicPr>
        <p:blipFill>
          <a:blip r:embed="rId356">
            <a:extLst>
              <a:ext uri="{96DAC541-7B7A-43D3-8B79-37D633B846F1}">
                <asvg:svgBlip xmlns:asvg="http://schemas.microsoft.com/office/drawing/2016/SVG/main" r:embed="rId357"/>
              </a:ext>
            </a:extLst>
          </a:blip>
          <a:stretch>
            <a:fillRect/>
          </a:stretch>
        </p:blipFill>
        <p:spPr>
          <a:xfrm>
            <a:off x="4776559" y="2628998"/>
            <a:ext cx="252000" cy="252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3A56FA5-B869-FB12-3C3E-6DEBB604C1EC}"/>
              </a:ext>
            </a:extLst>
          </p:cNvPr>
          <p:cNvPicPr>
            <a:picLocks noChangeAspect="1"/>
          </p:cNvPicPr>
          <p:nvPr/>
        </p:nvPicPr>
        <p:blipFill>
          <a:blip r:embed="rId358">
            <a:extLst>
              <a:ext uri="{96DAC541-7B7A-43D3-8B79-37D633B846F1}">
                <asvg:svgBlip xmlns:asvg="http://schemas.microsoft.com/office/drawing/2016/SVG/main" r:embed="rId359"/>
              </a:ext>
            </a:extLst>
          </a:blip>
          <a:stretch>
            <a:fillRect/>
          </a:stretch>
        </p:blipFill>
        <p:spPr>
          <a:xfrm>
            <a:off x="5431506" y="2628998"/>
            <a:ext cx="252000" cy="25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B83B5CBA-FF85-67FA-C7C3-63C9F475D45C}"/>
              </a:ext>
            </a:extLst>
          </p:cNvPr>
          <p:cNvPicPr>
            <a:picLocks noChangeAspect="1"/>
          </p:cNvPicPr>
          <p:nvPr/>
        </p:nvPicPr>
        <p:blipFill>
          <a:blip r:embed="rId360">
            <a:extLst>
              <a:ext uri="{96DAC541-7B7A-43D3-8B79-37D633B846F1}">
                <asvg:svgBlip xmlns:asvg="http://schemas.microsoft.com/office/drawing/2016/SVG/main" r:embed="rId361"/>
              </a:ext>
            </a:extLst>
          </a:blip>
          <a:stretch>
            <a:fillRect/>
          </a:stretch>
        </p:blipFill>
        <p:spPr>
          <a:xfrm>
            <a:off x="6086453" y="2628998"/>
            <a:ext cx="252000" cy="252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587A0BD3-E6D2-FE6E-B85F-40E030ED7E3B}"/>
              </a:ext>
            </a:extLst>
          </p:cNvPr>
          <p:cNvPicPr>
            <a:picLocks noChangeAspect="1"/>
          </p:cNvPicPr>
          <p:nvPr/>
        </p:nvPicPr>
        <p:blipFill>
          <a:blip r:embed="rId362">
            <a:extLst>
              <a:ext uri="{96DAC541-7B7A-43D3-8B79-37D633B846F1}">
                <asvg:svgBlip xmlns:asvg="http://schemas.microsoft.com/office/drawing/2016/SVG/main" r:embed="rId363"/>
              </a:ext>
            </a:extLst>
          </a:blip>
          <a:stretch>
            <a:fillRect/>
          </a:stretch>
        </p:blipFill>
        <p:spPr>
          <a:xfrm>
            <a:off x="6741400" y="2628998"/>
            <a:ext cx="252000" cy="2520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90699AD4-64D4-A585-5D52-AB90BF07024C}"/>
              </a:ext>
            </a:extLst>
          </p:cNvPr>
          <p:cNvPicPr>
            <a:picLocks noChangeAspect="1"/>
          </p:cNvPicPr>
          <p:nvPr/>
        </p:nvPicPr>
        <p:blipFill>
          <a:blip r:embed="rId364">
            <a:extLst>
              <a:ext uri="{96DAC541-7B7A-43D3-8B79-37D633B846F1}">
                <asvg:svgBlip xmlns:asvg="http://schemas.microsoft.com/office/drawing/2016/SVG/main" r:embed="rId365"/>
              </a:ext>
            </a:extLst>
          </a:blip>
          <a:stretch>
            <a:fillRect/>
          </a:stretch>
        </p:blipFill>
        <p:spPr>
          <a:xfrm>
            <a:off x="7396347" y="2628998"/>
            <a:ext cx="252000" cy="252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F19CB83D-DCF9-BEBD-AB35-B8D5AB7361FA}"/>
              </a:ext>
            </a:extLst>
          </p:cNvPr>
          <p:cNvPicPr>
            <a:picLocks noChangeAspect="1"/>
          </p:cNvPicPr>
          <p:nvPr/>
        </p:nvPicPr>
        <p:blipFill>
          <a:blip r:embed="rId366">
            <a:extLst>
              <a:ext uri="{96DAC541-7B7A-43D3-8B79-37D633B846F1}">
                <asvg:svgBlip xmlns:asvg="http://schemas.microsoft.com/office/drawing/2016/SVG/main" r:embed="rId367"/>
              </a:ext>
            </a:extLst>
          </a:blip>
          <a:stretch>
            <a:fillRect/>
          </a:stretch>
        </p:blipFill>
        <p:spPr>
          <a:xfrm>
            <a:off x="8051294" y="2628998"/>
            <a:ext cx="252000" cy="252000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8457D91E-9DD2-7077-2FD5-AE0E3ED22951}"/>
              </a:ext>
            </a:extLst>
          </p:cNvPr>
          <p:cNvPicPr>
            <a:picLocks noChangeAspect="1"/>
          </p:cNvPicPr>
          <p:nvPr/>
        </p:nvPicPr>
        <p:blipFill>
          <a:blip r:embed="rId368">
            <a:extLst>
              <a:ext uri="{96DAC541-7B7A-43D3-8B79-37D633B846F1}">
                <asvg:svgBlip xmlns:asvg="http://schemas.microsoft.com/office/drawing/2016/SVG/main" r:embed="rId369"/>
              </a:ext>
            </a:extLst>
          </a:blip>
          <a:stretch>
            <a:fillRect/>
          </a:stretch>
        </p:blipFill>
        <p:spPr>
          <a:xfrm>
            <a:off x="8706241" y="2628998"/>
            <a:ext cx="252000" cy="252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CFFC8BF6-634A-2376-422B-912D71A3B81A}"/>
              </a:ext>
            </a:extLst>
          </p:cNvPr>
          <p:cNvPicPr>
            <a:picLocks noChangeAspect="1"/>
          </p:cNvPicPr>
          <p:nvPr/>
        </p:nvPicPr>
        <p:blipFill>
          <a:blip r:embed="rId370">
            <a:extLst>
              <a:ext uri="{96DAC541-7B7A-43D3-8B79-37D633B846F1}">
                <asvg:svgBlip xmlns:asvg="http://schemas.microsoft.com/office/drawing/2016/SVG/main" r:embed="rId371"/>
              </a:ext>
            </a:extLst>
          </a:blip>
          <a:stretch>
            <a:fillRect/>
          </a:stretch>
        </p:blipFill>
        <p:spPr>
          <a:xfrm>
            <a:off x="9361188" y="2628998"/>
            <a:ext cx="252000" cy="2520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2F7CF6A8-A09D-92B2-20B3-E554513B8115}"/>
              </a:ext>
            </a:extLst>
          </p:cNvPr>
          <p:cNvPicPr>
            <a:picLocks noChangeAspect="1"/>
          </p:cNvPicPr>
          <p:nvPr/>
        </p:nvPicPr>
        <p:blipFill>
          <a:blip r:embed="rId372">
            <a:extLst>
              <a:ext uri="{96DAC541-7B7A-43D3-8B79-37D633B846F1}">
                <asvg:svgBlip xmlns:asvg="http://schemas.microsoft.com/office/drawing/2016/SVG/main" r:embed="rId373"/>
              </a:ext>
            </a:extLst>
          </a:blip>
          <a:stretch>
            <a:fillRect/>
          </a:stretch>
        </p:blipFill>
        <p:spPr>
          <a:xfrm>
            <a:off x="10016135" y="2628998"/>
            <a:ext cx="252000" cy="252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767486DE-BCB2-464C-2A43-6528FBED5C29}"/>
              </a:ext>
            </a:extLst>
          </p:cNvPr>
          <p:cNvPicPr>
            <a:picLocks noChangeAspect="1"/>
          </p:cNvPicPr>
          <p:nvPr/>
        </p:nvPicPr>
        <p:blipFill>
          <a:blip r:embed="rId374">
            <a:extLst>
              <a:ext uri="{96DAC541-7B7A-43D3-8B79-37D633B846F1}">
                <asvg:svgBlip xmlns:asvg="http://schemas.microsoft.com/office/drawing/2016/SVG/main" r:embed="rId375"/>
              </a:ext>
            </a:extLst>
          </a:blip>
          <a:stretch>
            <a:fillRect/>
          </a:stretch>
        </p:blipFill>
        <p:spPr>
          <a:xfrm>
            <a:off x="10671082" y="2628998"/>
            <a:ext cx="252000" cy="252000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B3584342-06F4-06B5-2377-1187DF640CF3}"/>
              </a:ext>
            </a:extLst>
          </p:cNvPr>
          <p:cNvPicPr>
            <a:picLocks noChangeAspect="1"/>
          </p:cNvPicPr>
          <p:nvPr/>
        </p:nvPicPr>
        <p:blipFill>
          <a:blip r:embed="rId376">
            <a:extLst>
              <a:ext uri="{96DAC541-7B7A-43D3-8B79-37D633B846F1}">
                <asvg:svgBlip xmlns:asvg="http://schemas.microsoft.com/office/drawing/2016/SVG/main" r:embed="rId377"/>
              </a:ext>
            </a:extLst>
          </a:blip>
          <a:stretch>
            <a:fillRect/>
          </a:stretch>
        </p:blipFill>
        <p:spPr>
          <a:xfrm>
            <a:off x="11326029" y="2628998"/>
            <a:ext cx="252000" cy="2520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CCA01101-BBF6-454F-F3C2-0F0B90F431B6}"/>
              </a:ext>
            </a:extLst>
          </p:cNvPr>
          <p:cNvSpPr txBox="1"/>
          <p:nvPr/>
        </p:nvSpPr>
        <p:spPr>
          <a:xfrm>
            <a:off x="18515" y="2261350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Security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5827CF9-423E-07CA-B67C-C6ADCCAE0005}"/>
              </a:ext>
            </a:extLst>
          </p:cNvPr>
          <p:cNvPicPr>
            <a:picLocks noChangeAspect="1"/>
          </p:cNvPicPr>
          <p:nvPr/>
        </p:nvPicPr>
        <p:blipFill>
          <a:blip r:embed="rId378">
            <a:extLst>
              <a:ext uri="{96DAC541-7B7A-43D3-8B79-37D633B846F1}">
                <asvg:svgBlip xmlns:asvg="http://schemas.microsoft.com/office/drawing/2016/SVG/main" r:embed="rId379"/>
              </a:ext>
            </a:extLst>
          </a:blip>
          <a:stretch>
            <a:fillRect/>
          </a:stretch>
        </p:blipFill>
        <p:spPr>
          <a:xfrm>
            <a:off x="240053" y="4401529"/>
            <a:ext cx="252000" cy="252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59F79B42-51CD-966C-E721-C3E9185C4E2A}"/>
              </a:ext>
            </a:extLst>
          </p:cNvPr>
          <p:cNvPicPr>
            <a:picLocks noChangeAspect="1"/>
          </p:cNvPicPr>
          <p:nvPr/>
        </p:nvPicPr>
        <p:blipFill>
          <a:blip r:embed="rId380">
            <a:extLst>
              <a:ext uri="{96DAC541-7B7A-43D3-8B79-37D633B846F1}">
                <asvg:svgBlip xmlns:asvg="http://schemas.microsoft.com/office/drawing/2016/SVG/main" r:embed="rId381"/>
              </a:ext>
            </a:extLst>
          </a:blip>
          <a:stretch>
            <a:fillRect/>
          </a:stretch>
        </p:blipFill>
        <p:spPr>
          <a:xfrm>
            <a:off x="926559" y="4401529"/>
            <a:ext cx="252000" cy="25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035B067C-99B4-52DD-1EB4-DEE613085C0E}"/>
              </a:ext>
            </a:extLst>
          </p:cNvPr>
          <p:cNvPicPr>
            <a:picLocks noChangeAspect="1"/>
          </p:cNvPicPr>
          <p:nvPr/>
        </p:nvPicPr>
        <p:blipFill>
          <a:blip r:embed="rId382">
            <a:extLs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>
            <a:off x="1613065" y="4401529"/>
            <a:ext cx="252000" cy="25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47FFFE84-096B-0B18-9FC1-C65C9B67DC2E}"/>
              </a:ext>
            </a:extLst>
          </p:cNvPr>
          <p:cNvPicPr>
            <a:picLocks noChangeAspect="1"/>
          </p:cNvPicPr>
          <p:nvPr/>
        </p:nvPicPr>
        <p:blipFill>
          <a:blip r:embed="rId384">
            <a:extLs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2299571" y="4401529"/>
            <a:ext cx="252000" cy="25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45403CBA-1D56-8134-BB20-4A2B404CBCD6}"/>
              </a:ext>
            </a:extLst>
          </p:cNvPr>
          <p:cNvPicPr>
            <a:picLocks noChangeAspect="1"/>
          </p:cNvPicPr>
          <p:nvPr/>
        </p:nvPicPr>
        <p:blipFill>
          <a:blip r:embed="rId386">
            <a:extLs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2986077" y="4401529"/>
            <a:ext cx="252000" cy="2520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9C8C264-1AC2-9BFC-97CD-FE932352FF23}"/>
              </a:ext>
            </a:extLst>
          </p:cNvPr>
          <p:cNvPicPr>
            <a:picLocks noChangeAspect="1"/>
          </p:cNvPicPr>
          <p:nvPr/>
        </p:nvPicPr>
        <p:blipFill>
          <a:blip r:embed="rId388">
            <a:extLst>
              <a:ext uri="{96DAC541-7B7A-43D3-8B79-37D633B846F1}">
                <asvg:svgBlip xmlns:asvg="http://schemas.microsoft.com/office/drawing/2016/SVG/main" r:embed="rId389"/>
              </a:ext>
            </a:extLst>
          </a:blip>
          <a:stretch>
            <a:fillRect/>
          </a:stretch>
        </p:blipFill>
        <p:spPr>
          <a:xfrm>
            <a:off x="3672583" y="4401529"/>
            <a:ext cx="252000" cy="25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256C8B46-12BB-34CA-ACA6-6D191CA8E4AB}"/>
              </a:ext>
            </a:extLst>
          </p:cNvPr>
          <p:cNvPicPr>
            <a:picLocks noChangeAspect="1"/>
          </p:cNvPicPr>
          <p:nvPr/>
        </p:nvPicPr>
        <p:blipFill>
          <a:blip r:embed="rId390">
            <a:extLst>
              <a:ext uri="{96DAC541-7B7A-43D3-8B79-37D633B846F1}">
                <asvg:svgBlip xmlns:asvg="http://schemas.microsoft.com/office/drawing/2016/SVG/main" r:embed="rId391"/>
              </a:ext>
            </a:extLst>
          </a:blip>
          <a:stretch>
            <a:fillRect/>
          </a:stretch>
        </p:blipFill>
        <p:spPr>
          <a:xfrm>
            <a:off x="4359089" y="4401529"/>
            <a:ext cx="252000" cy="2520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A0739D93-47FD-6C74-172C-6C8C13476835}"/>
              </a:ext>
            </a:extLst>
          </p:cNvPr>
          <p:cNvPicPr>
            <a:picLocks noChangeAspect="1"/>
          </p:cNvPicPr>
          <p:nvPr/>
        </p:nvPicPr>
        <p:blipFill>
          <a:blip r:embed="rId392">
            <a:extLst>
              <a:ext uri="{96DAC541-7B7A-43D3-8B79-37D633B846F1}">
                <asvg:svgBlip xmlns:asvg="http://schemas.microsoft.com/office/drawing/2016/SVG/main" r:embed="rId393"/>
              </a:ext>
            </a:extLst>
          </a:blip>
          <a:stretch>
            <a:fillRect/>
          </a:stretch>
        </p:blipFill>
        <p:spPr>
          <a:xfrm>
            <a:off x="5045595" y="4401529"/>
            <a:ext cx="252000" cy="252000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35307B1C-75B5-7861-14D8-D58ABC1678BD}"/>
              </a:ext>
            </a:extLst>
          </p:cNvPr>
          <p:cNvPicPr>
            <a:picLocks noChangeAspect="1"/>
          </p:cNvPicPr>
          <p:nvPr/>
        </p:nvPicPr>
        <p:blipFill>
          <a:blip r:embed="rId394">
            <a:extLst>
              <a:ext uri="{96DAC541-7B7A-43D3-8B79-37D633B846F1}">
                <asvg:svgBlip xmlns:asvg="http://schemas.microsoft.com/office/drawing/2016/SVG/main" r:embed="rId395"/>
              </a:ext>
            </a:extLst>
          </a:blip>
          <a:stretch>
            <a:fillRect/>
          </a:stretch>
        </p:blipFill>
        <p:spPr>
          <a:xfrm>
            <a:off x="5732101" y="4401529"/>
            <a:ext cx="252000" cy="2520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D4C42BF4-E222-8BDB-C3E8-28573A7AD762}"/>
              </a:ext>
            </a:extLst>
          </p:cNvPr>
          <p:cNvPicPr>
            <a:picLocks noChangeAspect="1"/>
          </p:cNvPicPr>
          <p:nvPr/>
        </p:nvPicPr>
        <p:blipFill>
          <a:blip r:embed="rId396">
            <a:extLst>
              <a:ext uri="{96DAC541-7B7A-43D3-8B79-37D633B846F1}">
                <asvg:svgBlip xmlns:asvg="http://schemas.microsoft.com/office/drawing/2016/SVG/main" r:embed="rId397"/>
              </a:ext>
            </a:extLst>
          </a:blip>
          <a:stretch>
            <a:fillRect/>
          </a:stretch>
        </p:blipFill>
        <p:spPr>
          <a:xfrm>
            <a:off x="6418607" y="4401529"/>
            <a:ext cx="252000" cy="2520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A8A32F80-8CD9-7E68-226E-A5C888DC9649}"/>
              </a:ext>
            </a:extLst>
          </p:cNvPr>
          <p:cNvPicPr>
            <a:picLocks noChangeAspect="1"/>
          </p:cNvPicPr>
          <p:nvPr/>
        </p:nvPicPr>
        <p:blipFill>
          <a:blip r:embed="rId398">
            <a:extLst>
              <a:ext uri="{96DAC541-7B7A-43D3-8B79-37D633B846F1}">
                <asvg:svgBlip xmlns:asvg="http://schemas.microsoft.com/office/drawing/2016/SVG/main" r:embed="rId399"/>
              </a:ext>
            </a:extLst>
          </a:blip>
          <a:stretch>
            <a:fillRect/>
          </a:stretch>
        </p:blipFill>
        <p:spPr>
          <a:xfrm>
            <a:off x="7105113" y="4401529"/>
            <a:ext cx="252000" cy="2520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4B3933A3-3F6D-C54E-5555-11A87145A6D7}"/>
              </a:ext>
            </a:extLst>
          </p:cNvPr>
          <p:cNvPicPr>
            <a:picLocks noChangeAspect="1"/>
          </p:cNvPicPr>
          <p:nvPr/>
        </p:nvPicPr>
        <p:blipFill>
          <a:blip r:embed="rId400">
            <a:extLst>
              <a:ext uri="{96DAC541-7B7A-43D3-8B79-37D633B846F1}">
                <asvg:svgBlip xmlns:asvg="http://schemas.microsoft.com/office/drawing/2016/SVG/main" r:embed="rId401"/>
              </a:ext>
            </a:extLst>
          </a:blip>
          <a:stretch>
            <a:fillRect/>
          </a:stretch>
        </p:blipFill>
        <p:spPr>
          <a:xfrm>
            <a:off x="7791619" y="4401529"/>
            <a:ext cx="252000" cy="25200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04DE0F4B-C793-2E3F-8CE8-8E97AA71FD9A}"/>
              </a:ext>
            </a:extLst>
          </p:cNvPr>
          <p:cNvPicPr>
            <a:picLocks noChangeAspect="1"/>
          </p:cNvPicPr>
          <p:nvPr/>
        </p:nvPicPr>
        <p:blipFill>
          <a:blip r:embed="rId402">
            <a:extLst>
              <a:ext uri="{96DAC541-7B7A-43D3-8B79-37D633B846F1}">
                <asvg:svgBlip xmlns:asvg="http://schemas.microsoft.com/office/drawing/2016/SVG/main" r:embed="rId403"/>
              </a:ext>
            </a:extLst>
          </a:blip>
          <a:stretch>
            <a:fillRect/>
          </a:stretch>
        </p:blipFill>
        <p:spPr>
          <a:xfrm>
            <a:off x="8478125" y="4401529"/>
            <a:ext cx="252000" cy="2520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BE84692B-52B2-EF99-663E-37E8A151B8EB}"/>
              </a:ext>
            </a:extLst>
          </p:cNvPr>
          <p:cNvPicPr>
            <a:picLocks noChangeAspect="1"/>
          </p:cNvPicPr>
          <p:nvPr/>
        </p:nvPicPr>
        <p:blipFill>
          <a:blip r:embed="rId404">
            <a:extLst>
              <a:ext uri="{96DAC541-7B7A-43D3-8B79-37D633B846F1}">
                <asvg:svgBlip xmlns:asvg="http://schemas.microsoft.com/office/drawing/2016/SVG/main" r:embed="rId405"/>
              </a:ext>
            </a:extLst>
          </a:blip>
          <a:stretch>
            <a:fillRect/>
          </a:stretch>
        </p:blipFill>
        <p:spPr>
          <a:xfrm>
            <a:off x="9164631" y="4401529"/>
            <a:ext cx="252000" cy="25200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DB3731E4-338D-12E5-2CE1-1BC50B2C1E37}"/>
              </a:ext>
            </a:extLst>
          </p:cNvPr>
          <p:cNvPicPr>
            <a:picLocks noChangeAspect="1"/>
          </p:cNvPicPr>
          <p:nvPr/>
        </p:nvPicPr>
        <p:blipFill>
          <a:blip r:embed="rId406">
            <a:extLst>
              <a:ext uri="{96DAC541-7B7A-43D3-8B79-37D633B846F1}">
                <asvg:svgBlip xmlns:asvg="http://schemas.microsoft.com/office/drawing/2016/SVG/main" r:embed="rId407"/>
              </a:ext>
            </a:extLst>
          </a:blip>
          <a:stretch>
            <a:fillRect/>
          </a:stretch>
        </p:blipFill>
        <p:spPr>
          <a:xfrm>
            <a:off x="9851137" y="4401529"/>
            <a:ext cx="252000" cy="2520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321B25A3-07D1-A4AC-C8D4-5188B8452680}"/>
              </a:ext>
            </a:extLst>
          </p:cNvPr>
          <p:cNvPicPr>
            <a:picLocks noChangeAspect="1"/>
          </p:cNvPicPr>
          <p:nvPr/>
        </p:nvPicPr>
        <p:blipFill>
          <a:blip r:embed="rId408">
            <a:extLst>
              <a:ext uri="{96DAC541-7B7A-43D3-8B79-37D633B846F1}">
                <asvg:svgBlip xmlns:asvg="http://schemas.microsoft.com/office/drawing/2016/SVG/main" r:embed="rId409"/>
              </a:ext>
            </a:extLst>
          </a:blip>
          <a:stretch>
            <a:fillRect/>
          </a:stretch>
        </p:blipFill>
        <p:spPr>
          <a:xfrm>
            <a:off x="10537643" y="4401529"/>
            <a:ext cx="252000" cy="2520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8460F436-8DC2-F618-2236-18914A361BA9}"/>
              </a:ext>
            </a:extLst>
          </p:cNvPr>
          <p:cNvPicPr>
            <a:picLocks noChangeAspect="1"/>
          </p:cNvPicPr>
          <p:nvPr/>
        </p:nvPicPr>
        <p:blipFill>
          <a:blip r:embed="rId410">
            <a:extLst>
              <a:ext uri="{96DAC541-7B7A-43D3-8B79-37D633B846F1}">
                <asvg:svgBlip xmlns:asvg="http://schemas.microsoft.com/office/drawing/2016/SVG/main" r:embed="rId411"/>
              </a:ext>
            </a:extLst>
          </a:blip>
          <a:stretch>
            <a:fillRect/>
          </a:stretch>
        </p:blipFill>
        <p:spPr>
          <a:xfrm>
            <a:off x="11224149" y="4401529"/>
            <a:ext cx="252000" cy="252000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29EC9CE5-1E60-C547-A5E6-BD45F92E781D}"/>
              </a:ext>
            </a:extLst>
          </p:cNvPr>
          <p:cNvSpPr txBox="1"/>
          <p:nvPr/>
        </p:nvSpPr>
        <p:spPr>
          <a:xfrm>
            <a:off x="27575" y="4014916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Storage</a:t>
            </a:r>
          </a:p>
        </p:txBody>
      </p:sp>
      <p:pic>
        <p:nvPicPr>
          <p:cNvPr id="213" name="Graphic 212">
            <a:extLst>
              <a:ext uri="{FF2B5EF4-FFF2-40B4-BE49-F238E27FC236}">
                <a16:creationId xmlns:a16="http://schemas.microsoft.com/office/drawing/2014/main" id="{398802F3-673E-1931-94D8-6DC5349E5498}"/>
              </a:ext>
            </a:extLst>
          </p:cNvPr>
          <p:cNvPicPr>
            <a:picLocks noChangeAspect="1"/>
          </p:cNvPicPr>
          <p:nvPr/>
        </p:nvPicPr>
        <p:blipFill>
          <a:blip r:embed="rId412">
            <a:extLst>
              <a:ext uri="{96DAC541-7B7A-43D3-8B79-37D633B846F1}">
                <asvg:svgBlip xmlns:asvg="http://schemas.microsoft.com/office/drawing/2016/SVG/main" r:embed="rId413"/>
              </a:ext>
            </a:extLst>
          </a:blip>
          <a:stretch>
            <a:fillRect/>
          </a:stretch>
        </p:blipFill>
        <p:spPr>
          <a:xfrm>
            <a:off x="268983" y="3501197"/>
            <a:ext cx="252000" cy="2520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922FBA2B-502D-65B8-AB65-77AC69346D8E}"/>
              </a:ext>
            </a:extLst>
          </p:cNvPr>
          <p:cNvPicPr>
            <a:picLocks noChangeAspect="1"/>
          </p:cNvPicPr>
          <p:nvPr/>
        </p:nvPicPr>
        <p:blipFill>
          <a:blip r:embed="rId414">
            <a:extLst>
              <a:ext uri="{96DAC541-7B7A-43D3-8B79-37D633B846F1}">
                <asvg:svgBlip xmlns:asvg="http://schemas.microsoft.com/office/drawing/2016/SVG/main" r:embed="rId415"/>
              </a:ext>
            </a:extLst>
          </a:blip>
          <a:stretch>
            <a:fillRect/>
          </a:stretch>
        </p:blipFill>
        <p:spPr>
          <a:xfrm>
            <a:off x="1000983" y="3501197"/>
            <a:ext cx="252000" cy="25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4271383-C39D-9B5D-0D79-0565E35D5187}"/>
              </a:ext>
            </a:extLst>
          </p:cNvPr>
          <p:cNvPicPr>
            <a:picLocks noChangeAspect="1"/>
          </p:cNvPicPr>
          <p:nvPr/>
        </p:nvPicPr>
        <p:blipFill>
          <a:blip r:embed="rId416">
            <a:extLst>
              <a:ext uri="{96DAC541-7B7A-43D3-8B79-37D633B846F1}">
                <asvg:svgBlip xmlns:asvg="http://schemas.microsoft.com/office/drawing/2016/SVG/main" r:embed="rId417"/>
              </a:ext>
            </a:extLst>
          </a:blip>
          <a:stretch>
            <a:fillRect/>
          </a:stretch>
        </p:blipFill>
        <p:spPr>
          <a:xfrm>
            <a:off x="1732983" y="3501197"/>
            <a:ext cx="252000" cy="25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B717DF78-B80A-F51C-7169-39CCDCE18952}"/>
              </a:ext>
            </a:extLst>
          </p:cNvPr>
          <p:cNvPicPr>
            <a:picLocks noChangeAspect="1"/>
          </p:cNvPicPr>
          <p:nvPr/>
        </p:nvPicPr>
        <p:blipFill>
          <a:blip r:embed="rId418">
            <a:extLst>
              <a:ext uri="{96DAC541-7B7A-43D3-8B79-37D633B846F1}">
                <asvg:svgBlip xmlns:asvg="http://schemas.microsoft.com/office/drawing/2016/SVG/main" r:embed="rId419"/>
              </a:ext>
            </a:extLst>
          </a:blip>
          <a:stretch>
            <a:fillRect/>
          </a:stretch>
        </p:blipFill>
        <p:spPr>
          <a:xfrm>
            <a:off x="2464983" y="3501197"/>
            <a:ext cx="252000" cy="25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40CCF043-3530-359E-440B-EAA6CE054F92}"/>
              </a:ext>
            </a:extLst>
          </p:cNvPr>
          <p:cNvPicPr>
            <a:picLocks noChangeAspect="1"/>
          </p:cNvPicPr>
          <p:nvPr/>
        </p:nvPicPr>
        <p:blipFill>
          <a:blip r:embed="rId420">
            <a:extLst>
              <a:ext uri="{96DAC541-7B7A-43D3-8B79-37D633B846F1}">
                <asvg:svgBlip xmlns:asvg="http://schemas.microsoft.com/office/drawing/2016/SVG/main" r:embed="rId421"/>
              </a:ext>
            </a:extLst>
          </a:blip>
          <a:stretch>
            <a:fillRect/>
          </a:stretch>
        </p:blipFill>
        <p:spPr>
          <a:xfrm>
            <a:off x="3196983" y="3501197"/>
            <a:ext cx="252000" cy="25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583977DA-5D97-7CCF-3E5B-AE779D004696}"/>
              </a:ext>
            </a:extLst>
          </p:cNvPr>
          <p:cNvPicPr>
            <a:picLocks noChangeAspect="1"/>
          </p:cNvPicPr>
          <p:nvPr/>
        </p:nvPicPr>
        <p:blipFill>
          <a:blip r:embed="rId422">
            <a:extLst>
              <a:ext uri="{96DAC541-7B7A-43D3-8B79-37D633B846F1}">
                <asvg:svgBlip xmlns:asvg="http://schemas.microsoft.com/office/drawing/2016/SVG/main" r:embed="rId423"/>
              </a:ext>
            </a:extLst>
          </a:blip>
          <a:stretch>
            <a:fillRect/>
          </a:stretch>
        </p:blipFill>
        <p:spPr>
          <a:xfrm>
            <a:off x="3928983" y="3501197"/>
            <a:ext cx="252000" cy="25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02988C63-210A-19E9-5688-5D581E23D568}"/>
              </a:ext>
            </a:extLst>
          </p:cNvPr>
          <p:cNvPicPr>
            <a:picLocks noChangeAspect="1"/>
          </p:cNvPicPr>
          <p:nvPr/>
        </p:nvPicPr>
        <p:blipFill>
          <a:blip r:embed="rId424">
            <a:extLst>
              <a:ext uri="{96DAC541-7B7A-43D3-8B79-37D633B846F1}">
                <asvg:svgBlip xmlns:asvg="http://schemas.microsoft.com/office/drawing/2016/SVG/main" r:embed="rId425"/>
              </a:ext>
            </a:extLst>
          </a:blip>
          <a:stretch>
            <a:fillRect/>
          </a:stretch>
        </p:blipFill>
        <p:spPr>
          <a:xfrm>
            <a:off x="4660983" y="3501197"/>
            <a:ext cx="252000" cy="2520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BFD7A156-A982-0429-8D71-F761D258CA2D}"/>
              </a:ext>
            </a:extLst>
          </p:cNvPr>
          <p:cNvPicPr>
            <a:picLocks noChangeAspect="1"/>
          </p:cNvPicPr>
          <p:nvPr/>
        </p:nvPicPr>
        <p:blipFill>
          <a:blip r:embed="rId426">
            <a:extLst>
              <a:ext uri="{96DAC541-7B7A-43D3-8B79-37D633B846F1}">
                <asvg:svgBlip xmlns:asvg="http://schemas.microsoft.com/office/drawing/2016/SVG/main" r:embed="rId427"/>
              </a:ext>
            </a:extLst>
          </a:blip>
          <a:stretch>
            <a:fillRect/>
          </a:stretch>
        </p:blipFill>
        <p:spPr>
          <a:xfrm>
            <a:off x="5392983" y="3501197"/>
            <a:ext cx="252000" cy="2520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DEE2732F-0D60-054A-51DC-3BFA304EDA59}"/>
              </a:ext>
            </a:extLst>
          </p:cNvPr>
          <p:cNvPicPr>
            <a:picLocks noChangeAspect="1"/>
          </p:cNvPicPr>
          <p:nvPr/>
        </p:nvPicPr>
        <p:blipFill>
          <a:blip r:embed="rId428">
            <a:extLst>
              <a:ext uri="{96DAC541-7B7A-43D3-8B79-37D633B846F1}">
                <asvg:svgBlip xmlns:asvg="http://schemas.microsoft.com/office/drawing/2016/SVG/main" r:embed="rId429"/>
              </a:ext>
            </a:extLst>
          </a:blip>
          <a:stretch>
            <a:fillRect/>
          </a:stretch>
        </p:blipFill>
        <p:spPr>
          <a:xfrm>
            <a:off x="6124983" y="3501197"/>
            <a:ext cx="252000" cy="2520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41532375-DED6-DF1F-D04D-EAD249B05FF4}"/>
              </a:ext>
            </a:extLst>
          </p:cNvPr>
          <p:cNvPicPr>
            <a:picLocks noChangeAspect="1"/>
          </p:cNvPicPr>
          <p:nvPr/>
        </p:nvPicPr>
        <p:blipFill>
          <a:blip r:embed="rId430">
            <a:extLst>
              <a:ext uri="{96DAC541-7B7A-43D3-8B79-37D633B846F1}">
                <asvg:svgBlip xmlns:asvg="http://schemas.microsoft.com/office/drawing/2016/SVG/main" r:embed="rId431"/>
              </a:ext>
            </a:extLst>
          </a:blip>
          <a:stretch>
            <a:fillRect/>
          </a:stretch>
        </p:blipFill>
        <p:spPr>
          <a:xfrm>
            <a:off x="6856983" y="3501197"/>
            <a:ext cx="252000" cy="25200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DFC5360B-8B02-5F36-6792-A8199A6E0D3E}"/>
              </a:ext>
            </a:extLst>
          </p:cNvPr>
          <p:cNvPicPr>
            <a:picLocks noChangeAspect="1"/>
          </p:cNvPicPr>
          <p:nvPr/>
        </p:nvPicPr>
        <p:blipFill>
          <a:blip r:embed="rId432">
            <a:extLst>
              <a:ext uri="{96DAC541-7B7A-43D3-8B79-37D633B846F1}">
                <asvg:svgBlip xmlns:asvg="http://schemas.microsoft.com/office/drawing/2016/SVG/main" r:embed="rId433"/>
              </a:ext>
            </a:extLst>
          </a:blip>
          <a:stretch>
            <a:fillRect/>
          </a:stretch>
        </p:blipFill>
        <p:spPr>
          <a:xfrm>
            <a:off x="7588983" y="3501197"/>
            <a:ext cx="252000" cy="2520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9543055-081C-5E21-C581-B851317576F4}"/>
              </a:ext>
            </a:extLst>
          </p:cNvPr>
          <p:cNvPicPr>
            <a:picLocks noChangeAspect="1"/>
          </p:cNvPicPr>
          <p:nvPr/>
        </p:nvPicPr>
        <p:blipFill>
          <a:blip r:embed="rId434">
            <a:extLst>
              <a:ext uri="{96DAC541-7B7A-43D3-8B79-37D633B846F1}">
                <asvg:svgBlip xmlns:asvg="http://schemas.microsoft.com/office/drawing/2016/SVG/main" r:embed="rId435"/>
              </a:ext>
            </a:extLst>
          </a:blip>
          <a:stretch>
            <a:fillRect/>
          </a:stretch>
        </p:blipFill>
        <p:spPr>
          <a:xfrm>
            <a:off x="8320983" y="3501197"/>
            <a:ext cx="252000" cy="2520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4337614-E502-3B11-8927-794405103A3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052983" y="3501197"/>
            <a:ext cx="252000" cy="2520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D95FE3E7-6876-E76F-1DF5-85086738FB85}"/>
              </a:ext>
            </a:extLst>
          </p:cNvPr>
          <p:cNvPicPr>
            <a:picLocks noChangeAspect="1"/>
          </p:cNvPicPr>
          <p:nvPr/>
        </p:nvPicPr>
        <p:blipFill>
          <a:blip r:embed="rId436">
            <a:extLst>
              <a:ext uri="{96DAC541-7B7A-43D3-8B79-37D633B846F1}">
                <asvg:svgBlip xmlns:asvg="http://schemas.microsoft.com/office/drawing/2016/SVG/main" r:embed="rId437"/>
              </a:ext>
            </a:extLst>
          </a:blip>
          <a:stretch>
            <a:fillRect/>
          </a:stretch>
        </p:blipFill>
        <p:spPr>
          <a:xfrm>
            <a:off x="9784983" y="3501197"/>
            <a:ext cx="252000" cy="2520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3402A23A-A5B9-87E5-9E91-91A83BC3EC7D}"/>
              </a:ext>
            </a:extLst>
          </p:cNvPr>
          <p:cNvPicPr>
            <a:picLocks noChangeAspect="1"/>
          </p:cNvPicPr>
          <p:nvPr/>
        </p:nvPicPr>
        <p:blipFill>
          <a:blip r:embed="rId438">
            <a:extLst>
              <a:ext uri="{96DAC541-7B7A-43D3-8B79-37D633B846F1}">
                <asvg:svgBlip xmlns:asvg="http://schemas.microsoft.com/office/drawing/2016/SVG/main" r:embed="rId439"/>
              </a:ext>
            </a:extLst>
          </a:blip>
          <a:stretch>
            <a:fillRect/>
          </a:stretch>
        </p:blipFill>
        <p:spPr>
          <a:xfrm>
            <a:off x="10516983" y="3501197"/>
            <a:ext cx="252000" cy="2520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B7603F81-D308-D3DA-2712-8D9E1C1B679F}"/>
              </a:ext>
            </a:extLst>
          </p:cNvPr>
          <p:cNvPicPr>
            <a:picLocks noChangeAspect="1"/>
          </p:cNvPicPr>
          <p:nvPr/>
        </p:nvPicPr>
        <p:blipFill>
          <a:blip r:embed="rId440">
            <a:extLst>
              <a:ext uri="{96DAC541-7B7A-43D3-8B79-37D633B846F1}">
                <asvg:svgBlip xmlns:asvg="http://schemas.microsoft.com/office/drawing/2016/SVG/main" r:embed="rId441"/>
              </a:ext>
            </a:extLst>
          </a:blip>
          <a:stretch>
            <a:fillRect/>
          </a:stretch>
        </p:blipFill>
        <p:spPr>
          <a:xfrm>
            <a:off x="11248983" y="3501197"/>
            <a:ext cx="252000" cy="252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38F90-D1D4-6A07-BB0D-9FF7744C42A2}"/>
              </a:ext>
            </a:extLst>
          </p:cNvPr>
          <p:cNvSpPr txBox="1"/>
          <p:nvPr/>
        </p:nvSpPr>
        <p:spPr>
          <a:xfrm>
            <a:off x="-27423" y="3013448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31057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30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29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2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 tIns="0" bIns="0"/>
          <a:lstStyle>
            <a:lvl1pPr>
              <a:defRPr b="1" i="0">
                <a:latin typeface="Montserrat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88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 tIns="0" bIns="0"/>
          <a:lstStyle>
            <a:lvl1pPr>
              <a:defRPr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2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intro defaul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/>
              <a:t>01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white rocket with dots and lines&#10;&#10;Description automatically generated">
            <a:extLst>
              <a:ext uri="{FF2B5EF4-FFF2-40B4-BE49-F238E27FC236}">
                <a16:creationId xmlns:a16="http://schemas.microsoft.com/office/drawing/2014/main" id="{E81BE8A9-A1AC-34E4-CEB5-A6B35902CD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39" y="255588"/>
            <a:ext cx="612000" cy="5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8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intro 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/>
              <a:t>01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white rocket with dots and lines&#10;&#10;Description automatically generated">
            <a:extLst>
              <a:ext uri="{FF2B5EF4-FFF2-40B4-BE49-F238E27FC236}">
                <a16:creationId xmlns:a16="http://schemas.microsoft.com/office/drawing/2014/main" id="{9702A144-2876-6CAA-BAF8-33A5D98321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39" y="255588"/>
            <a:ext cx="612000" cy="5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intro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/>
              <a:t>01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white rocket with dots and lines&#10;&#10;Description automatically generated">
            <a:extLst>
              <a:ext uri="{FF2B5EF4-FFF2-40B4-BE49-F238E27FC236}">
                <a16:creationId xmlns:a16="http://schemas.microsoft.com/office/drawing/2014/main" id="{8C589447-D402-C0F4-A554-2A95AC389A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39" y="255588"/>
            <a:ext cx="612000" cy="5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0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intro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/>
              <a:t>01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white rocket with dots and lines&#10;&#10;Description automatically generated">
            <a:extLst>
              <a:ext uri="{FF2B5EF4-FFF2-40B4-BE49-F238E27FC236}">
                <a16:creationId xmlns:a16="http://schemas.microsoft.com/office/drawing/2014/main" id="{C85FE966-AD4B-9180-5796-B08B4AC0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39" y="255588"/>
            <a:ext cx="612000" cy="5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0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intro brow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/>
              <a:t>01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white rocket with dots and lines&#10;&#10;Description automatically generated">
            <a:extLst>
              <a:ext uri="{FF2B5EF4-FFF2-40B4-BE49-F238E27FC236}">
                <a16:creationId xmlns:a16="http://schemas.microsoft.com/office/drawing/2014/main" id="{9F4DA989-A6C5-215F-F113-F97EC60883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39" y="255588"/>
            <a:ext cx="612000" cy="5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6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7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9" r:id="rId16"/>
    <p:sldLayoutId id="21474836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5.svg"/><Relationship Id="rId4" Type="http://schemas.openxmlformats.org/officeDocument/2006/relationships/image" Target="../media/image120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.png"/><Relationship Id="rId7" Type="http://schemas.openxmlformats.org/officeDocument/2006/relationships/image" Target="../media/image120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8.png"/><Relationship Id="rId11" Type="http://schemas.openxmlformats.org/officeDocument/2006/relationships/image" Target="../media/image1213.png"/><Relationship Id="rId5" Type="http://schemas.openxmlformats.org/officeDocument/2006/relationships/image" Target="../media/image1207.png"/><Relationship Id="rId10" Type="http://schemas.openxmlformats.org/officeDocument/2006/relationships/image" Target="../media/image1212.png"/><Relationship Id="rId4" Type="http://schemas.openxmlformats.org/officeDocument/2006/relationships/image" Target="../media/image1206.png"/><Relationship Id="rId9" Type="http://schemas.openxmlformats.org/officeDocument/2006/relationships/image" Target="../media/image12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1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15AEB-FD49-C731-E9E2-6003D082C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B58FFC-BC09-07FB-6331-10128968BED0}"/>
              </a:ext>
            </a:extLst>
          </p:cNvPr>
          <p:cNvSpPr txBox="1"/>
          <p:nvPr/>
        </p:nvSpPr>
        <p:spPr>
          <a:xfrm>
            <a:off x="8214846" y="4483527"/>
            <a:ext cx="2769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Montserrat" pitchFamily="2" charset="77"/>
              </a:rPr>
              <a:t>by RocketMind academy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36A90E-DBDB-A8D6-FE1B-2D2F2800459A}"/>
              </a:ext>
            </a:extLst>
          </p:cNvPr>
          <p:cNvSpPr txBox="1"/>
          <p:nvPr/>
        </p:nvSpPr>
        <p:spPr>
          <a:xfrm>
            <a:off x="5188687" y="1755750"/>
            <a:ext cx="579517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000" b="1" dirty="0">
                <a:solidFill>
                  <a:schemeClr val="bg1"/>
                </a:solidFill>
                <a:latin typeface="Montserrat" pitchFamily="2" charset="77"/>
              </a:rPr>
              <a:t>Mastering</a:t>
            </a: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Montserrat" pitchFamily="2" charset="77"/>
              </a:rPr>
              <a:t>Artificial Intelligence</a:t>
            </a: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Montserrat" pitchFamily="2" charset="77"/>
              </a:rPr>
              <a:t>For Microsoft</a:t>
            </a:r>
          </a:p>
          <a:p>
            <a:pPr algn="r"/>
            <a:r>
              <a:rPr lang="en-GB" sz="4000" b="1" dirty="0">
                <a:solidFill>
                  <a:schemeClr val="bg1"/>
                </a:solidFill>
                <a:latin typeface="Montserrat" pitchFamily="2" charset="77"/>
              </a:rPr>
              <a:t>Developers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D456506-D60F-5807-8E86-147D0399E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3296" y="4964536"/>
            <a:ext cx="763407" cy="5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6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ECEB-0DAD-65D4-DB77-A19572CF1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sz="4100"/>
              <a:t>Examples of AI Agent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F264-C2B0-0713-8DAA-67E3BA25E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r>
              <a:rPr lang="en-US"/>
              <a:t>Microsoft AutoGen</a:t>
            </a:r>
          </a:p>
          <a:p>
            <a:pPr lvl="1"/>
            <a:r>
              <a:rPr lang="en-US"/>
              <a:t>Focus on event-driven, multi-agent design</a:t>
            </a:r>
          </a:p>
          <a:p>
            <a:pPr lvl="1"/>
            <a:r>
              <a:rPr lang="en-US"/>
              <a:t>Advanced orchestration capabilities</a:t>
            </a:r>
          </a:p>
          <a:p>
            <a:r>
              <a:rPr lang="en-US"/>
              <a:t>Semantic Kernel</a:t>
            </a:r>
          </a:p>
          <a:p>
            <a:pPr lvl="1"/>
            <a:r>
              <a:rPr lang="en-US"/>
              <a:t>Offers plugin-like “skills”</a:t>
            </a:r>
          </a:p>
          <a:p>
            <a:pPr lvl="1"/>
            <a:r>
              <a:rPr lang="en-US"/>
              <a:t>Easy extensibility for .NET</a:t>
            </a:r>
          </a:p>
          <a:p>
            <a:r>
              <a:rPr lang="en-US"/>
              <a:t>Azure AI Agent Service</a:t>
            </a:r>
          </a:p>
          <a:p>
            <a:pPr lvl="1"/>
            <a:r>
              <a:rPr lang="en-US"/>
              <a:t>Deep integration with Azure infrastructure</a:t>
            </a:r>
          </a:p>
          <a:p>
            <a:pPr lvl="1"/>
            <a:r>
              <a:rPr lang="en-US"/>
              <a:t>Designed for enterprise scenarios</a:t>
            </a:r>
          </a:p>
        </p:txBody>
      </p:sp>
    </p:spTree>
    <p:extLst>
      <p:ext uri="{BB962C8B-B14F-4D97-AF65-F5344CB8AC3E}">
        <p14:creationId xmlns:p14="http://schemas.microsoft.com/office/powerpoint/2010/main" val="1032568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1659-999B-9B4F-C49E-8F0232C9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sz="4100"/>
              <a:t>Purpose of AI Agent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8B6F-487B-62CB-CD4B-7C92BC55B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r>
              <a:rPr lang="en-US"/>
              <a:t>Purpose</a:t>
            </a:r>
          </a:p>
          <a:p>
            <a:pPr lvl="1"/>
            <a:r>
              <a:rPr lang="en-US"/>
              <a:t>Simplify creation, deployment, and management of agent-based systems</a:t>
            </a:r>
          </a:p>
          <a:p>
            <a:r>
              <a:rPr lang="en-US"/>
              <a:t>Key Capabilities</a:t>
            </a:r>
          </a:p>
          <a:p>
            <a:pPr lvl="1"/>
            <a:r>
              <a:rPr lang="en-US"/>
              <a:t>Collaboration among multiple agents</a:t>
            </a:r>
          </a:p>
          <a:p>
            <a:pPr lvl="1"/>
            <a:r>
              <a:rPr lang="en-US"/>
              <a:t>Task automation</a:t>
            </a:r>
          </a:p>
          <a:p>
            <a:pPr lvl="1"/>
            <a:r>
              <a:rPr lang="en-US"/>
              <a:t>Contextual understanding and adaptation</a:t>
            </a:r>
          </a:p>
        </p:txBody>
      </p:sp>
    </p:spTree>
    <p:extLst>
      <p:ext uri="{BB962C8B-B14F-4D97-AF65-F5344CB8AC3E}">
        <p14:creationId xmlns:p14="http://schemas.microsoft.com/office/powerpoint/2010/main" val="119552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6F0B0-32B4-B3AA-84AE-A45EFDB13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Agentic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B4F7-5E51-F1B1-4843-55C401405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92500" lnSpcReduction="20000"/>
          </a:bodyPr>
          <a:lstStyle/>
          <a:p>
            <a:r>
              <a:rPr lang="en-US"/>
              <a:t>Connecting, Not Collapsing</a:t>
            </a:r>
          </a:p>
          <a:p>
            <a:pPr lvl="1"/>
            <a:r>
              <a:rPr lang="en-US"/>
              <a:t>AI Agents connect events, knowledge, and people</a:t>
            </a:r>
          </a:p>
          <a:p>
            <a:pPr lvl="1"/>
            <a:r>
              <a:rPr lang="en-US"/>
              <a:t>They do not replace them</a:t>
            </a:r>
          </a:p>
          <a:p>
            <a:r>
              <a:rPr lang="en-US"/>
              <a:t>Easily Accessible Yet Occasionally Invisible</a:t>
            </a:r>
          </a:p>
          <a:p>
            <a:pPr lvl="1"/>
            <a:r>
              <a:rPr lang="en-US"/>
              <a:t>Agents stay in the background</a:t>
            </a:r>
          </a:p>
          <a:p>
            <a:pPr lvl="1"/>
            <a:r>
              <a:rPr lang="en-US"/>
              <a:t>Surface when relevant</a:t>
            </a:r>
          </a:p>
          <a:p>
            <a:r>
              <a:rPr lang="en-US"/>
              <a:t>Past, Present, Future</a:t>
            </a:r>
          </a:p>
          <a:p>
            <a:pPr lvl="1"/>
            <a:r>
              <a:rPr lang="en-US"/>
              <a:t>Past: Reflect on historical data and context</a:t>
            </a:r>
          </a:p>
          <a:p>
            <a:pPr lvl="1"/>
            <a:r>
              <a:rPr lang="en-US"/>
              <a:t>Now: Provide timely nudges and context</a:t>
            </a:r>
          </a:p>
          <a:p>
            <a:pPr lvl="1"/>
            <a:r>
              <a:rPr lang="en-US"/>
              <a:t>Future: Adapt and evolve with changing user needs</a:t>
            </a:r>
          </a:p>
          <a:p>
            <a:r>
              <a:rPr lang="en-US"/>
              <a:t>Core Concepts</a:t>
            </a:r>
          </a:p>
          <a:p>
            <a:pPr lvl="1"/>
            <a:r>
              <a:rPr lang="en-US"/>
              <a:t>Embrace uncertainty but build trust</a:t>
            </a:r>
          </a:p>
        </p:txBody>
      </p:sp>
    </p:spTree>
    <p:extLst>
      <p:ext uri="{BB962C8B-B14F-4D97-AF65-F5344CB8AC3E}">
        <p14:creationId xmlns:p14="http://schemas.microsoft.com/office/powerpoint/2010/main" val="368915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97B65-7901-433E-FF7C-B726E0E9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Tool Use Design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905F6-9868-6D95-271F-80A0205D3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What It Is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A design approach that allows agents to call external tools (functions/APIs) to fulfill tasks</a:t>
            </a:r>
          </a:p>
          <a:p>
            <a:pPr>
              <a:lnSpc>
                <a:spcPct val="90000"/>
              </a:lnSpc>
            </a:pPr>
            <a:r>
              <a:rPr lang="en-US" sz="1700"/>
              <a:t>Why It Matters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Tools provide specialized actions beyond standard LLM text generation</a:t>
            </a:r>
          </a:p>
          <a:p>
            <a:pPr>
              <a:lnSpc>
                <a:spcPct val="90000"/>
              </a:lnSpc>
            </a:pPr>
            <a:r>
              <a:rPr lang="en-US" sz="1700"/>
              <a:t>Use Cases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Dynamic Information Retrieval (stock prices, weather data)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Code Execution (run Python for analytics)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Content Generation &amp; Editing (grammar checkers, summarizers)</a:t>
            </a:r>
          </a:p>
          <a:p>
            <a:pPr>
              <a:lnSpc>
                <a:spcPct val="90000"/>
              </a:lnSpc>
            </a:pPr>
            <a:r>
              <a:rPr lang="en-US" sz="1700"/>
              <a:t>Implementation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Function: Descriptions exposed to the LLM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LLM: Decides which function to call</a:t>
            </a:r>
          </a:p>
          <a:p>
            <a:pPr lvl="1">
              <a:lnSpc>
                <a:spcPct val="90000"/>
              </a:lnSpc>
            </a:pPr>
            <a:r>
              <a:rPr lang="en-US" sz="1700"/>
              <a:t>Agent: Executes the function and returns the result</a:t>
            </a:r>
          </a:p>
        </p:txBody>
      </p:sp>
    </p:spTree>
    <p:extLst>
      <p:ext uri="{BB962C8B-B14F-4D97-AF65-F5344CB8AC3E}">
        <p14:creationId xmlns:p14="http://schemas.microsoft.com/office/powerpoint/2010/main" val="107666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6787-2009-C19B-7C14-2D385E1C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Definition and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BF47-76B6-B907-4430-FBC79C66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r>
              <a:rPr lang="en-US"/>
              <a:t>What It Is</a:t>
            </a:r>
          </a:p>
          <a:p>
            <a:pPr lvl="1"/>
            <a:r>
              <a:rPr lang="en-US"/>
              <a:t>A design approach empowering agents to call external tools</a:t>
            </a:r>
          </a:p>
          <a:p>
            <a:pPr lvl="1"/>
            <a:r>
              <a:rPr lang="en-US"/>
              <a:t>Tools include functions and APIs</a:t>
            </a:r>
          </a:p>
          <a:p>
            <a:r>
              <a:rPr lang="en-US"/>
              <a:t>Why It Matters</a:t>
            </a:r>
          </a:p>
          <a:p>
            <a:pPr lvl="1"/>
            <a:r>
              <a:rPr lang="en-US"/>
              <a:t>Tools offer specialized actions</a:t>
            </a:r>
          </a:p>
          <a:p>
            <a:pPr lvl="1"/>
            <a:r>
              <a:rPr lang="en-US"/>
              <a:t>Enhances standard LLM text generation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242244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7C47-EB5A-74A7-6C31-760E7317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184651"/>
            <a:ext cx="10515600" cy="974577"/>
          </a:xfrm>
        </p:spPr>
        <p:txBody>
          <a:bodyPr/>
          <a:lstStyle/>
          <a:p>
            <a:r>
              <a:rPr lang="en-US" dirty="0"/>
              <a:t>Agentic Rag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9A658-485C-4B67-6130-01B58668ADB3}"/>
              </a:ext>
            </a:extLst>
          </p:cNvPr>
          <p:cNvSpPr txBox="1"/>
          <p:nvPr/>
        </p:nvSpPr>
        <p:spPr>
          <a:xfrm>
            <a:off x="705853" y="1480207"/>
            <a:ext cx="93886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How Does Agentic RAG Work?</a:t>
            </a:r>
          </a:p>
          <a:p>
            <a:endParaRPr lang="en-US" b="1" dirty="0">
              <a:latin typeface="Montserrat" panose="00000500000000000000" pitchFamily="2" charset="0"/>
            </a:endParaRPr>
          </a:p>
          <a:p>
            <a:r>
              <a:rPr lang="en-US" b="1" dirty="0">
                <a:latin typeface="Montserrat" panose="00000500000000000000" pitchFamily="2" charset="0"/>
              </a:rPr>
              <a:t>Agent Roles in Retrieval :</a:t>
            </a:r>
          </a:p>
          <a:p>
            <a:r>
              <a:rPr lang="en-US" dirty="0">
                <a:latin typeface="Montserrat" panose="00000500000000000000" pitchFamily="2" charset="0"/>
              </a:rPr>
              <a:t>Decide whether to retrieve information.</a:t>
            </a:r>
          </a:p>
          <a:p>
            <a:r>
              <a:rPr lang="en-US" dirty="0">
                <a:latin typeface="Montserrat" panose="00000500000000000000" pitchFamily="2" charset="0"/>
              </a:rPr>
              <a:t>Choose tools (e.g., vector search, web search, APIs, calculators) for retrieval.</a:t>
            </a:r>
          </a:p>
          <a:p>
            <a:r>
              <a:rPr lang="en-US" dirty="0">
                <a:latin typeface="Montserrat" panose="00000500000000000000" pitchFamily="2" charset="0"/>
              </a:rPr>
              <a:t>Formulate queries and evaluate/retrieve results iteratively </a:t>
            </a:r>
          </a:p>
          <a:p>
            <a:endParaRPr lang="en-US" dirty="0">
              <a:latin typeface="Montserrat" panose="00000500000000000000" pitchFamily="2" charset="0"/>
            </a:endParaRPr>
          </a:p>
          <a:p>
            <a:r>
              <a:rPr lang="en-US" b="1" dirty="0">
                <a:latin typeface="Montserrat" panose="00000500000000000000" pitchFamily="2" charset="0"/>
              </a:rPr>
              <a:t>Key Components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External Tools </a:t>
            </a:r>
            <a:r>
              <a:rPr lang="en-US" dirty="0">
                <a:latin typeface="Montserrat" panose="00000500000000000000" pitchFamily="2" charset="0"/>
              </a:rPr>
              <a:t>: Vector databases, web search engines, APIs, or custom software integrations.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Reasoning Layer </a:t>
            </a:r>
            <a:r>
              <a:rPr lang="en-US" dirty="0">
                <a:latin typeface="Montserrat" panose="00000500000000000000" pitchFamily="2" charset="0"/>
              </a:rPr>
              <a:t>: Agents analyze context, validate data, and refine queries for accuracy </a:t>
            </a:r>
          </a:p>
        </p:txBody>
      </p:sp>
    </p:spTree>
    <p:extLst>
      <p:ext uri="{BB962C8B-B14F-4D97-AF65-F5344CB8AC3E}">
        <p14:creationId xmlns:p14="http://schemas.microsoft.com/office/powerpoint/2010/main" val="116530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149A-D8EB-6D83-88A6-E6D1A0E10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Over Vanilla RAG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47271AF-899B-7914-F21D-3F2EB91C1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24277"/>
              </p:ext>
            </p:extLst>
          </p:nvPr>
        </p:nvGraphicFramePr>
        <p:xfrm>
          <a:off x="1254793" y="2103120"/>
          <a:ext cx="8743950" cy="2651760"/>
        </p:xfrm>
        <a:graphic>
          <a:graphicData uri="http://schemas.openxmlformats.org/drawingml/2006/table">
            <a:tbl>
              <a:tblPr/>
              <a:tblGrid>
                <a:gridCol w="2914650">
                  <a:extLst>
                    <a:ext uri="{9D8B030D-6E8A-4147-A177-3AD203B41FA5}">
                      <a16:colId xmlns:a16="http://schemas.microsoft.com/office/drawing/2014/main" val="1003324127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3049227914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29984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b="1">
                          <a:solidFill>
                            <a:srgbClr val="111827"/>
                          </a:solidFill>
                          <a:effectLst/>
                        </a:rPr>
                        <a:t>Feature</a:t>
                      </a:r>
                    </a:p>
                  </a:txBody>
                  <a:tcPr anchor="b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b="1">
                          <a:solidFill>
                            <a:srgbClr val="111827"/>
                          </a:solidFill>
                          <a:effectLst/>
                        </a:rPr>
                        <a:t>Vanilla RAG</a:t>
                      </a:r>
                    </a:p>
                  </a:txBody>
                  <a:tcPr anchor="b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b="1">
                          <a:solidFill>
                            <a:srgbClr val="111827"/>
                          </a:solidFill>
                          <a:effectLst/>
                        </a:rPr>
                        <a:t>Agentic RAG</a:t>
                      </a:r>
                    </a:p>
                  </a:txBody>
                  <a:tcPr anchor="b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102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b="0">
                          <a:solidFill>
                            <a:srgbClr val="171717"/>
                          </a:solidFill>
                          <a:effectLst/>
                        </a:rPr>
                        <a:t>External Tool Access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b="0">
                          <a:solidFill>
                            <a:srgbClr val="171717"/>
                          </a:solidFill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0">
                          <a:solidFill>
                            <a:srgbClr val="171717"/>
                          </a:solidFill>
                          <a:effectLst/>
                        </a:rPr>
                        <a:t>✅ (e.g., APIs, web search)4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72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b="0">
                          <a:solidFill>
                            <a:srgbClr val="171717"/>
                          </a:solidFill>
                          <a:effectLst/>
                        </a:rPr>
                        <a:t>Multi-Step Retrieval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b="0">
                          <a:solidFill>
                            <a:srgbClr val="171717"/>
                          </a:solidFill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0">
                          <a:solidFill>
                            <a:srgbClr val="171717"/>
                          </a:solidFill>
                          <a:effectLst/>
                        </a:rPr>
                        <a:t>✅ (agents iterate until valid results)5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09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b="0">
                          <a:solidFill>
                            <a:srgbClr val="171717"/>
                          </a:solidFill>
                          <a:effectLst/>
                        </a:rPr>
                        <a:t>Query Pre-Processing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b="0">
                          <a:solidFill>
                            <a:srgbClr val="171717"/>
                          </a:solidFill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fr-FR" b="0">
                          <a:solidFill>
                            <a:srgbClr val="171717"/>
                          </a:solidFill>
                          <a:effectLst/>
                        </a:rPr>
                        <a:t>✅ (agents refine ambiguous queries)8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13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b="0" dirty="0">
                          <a:solidFill>
                            <a:srgbClr val="171717"/>
                          </a:solidFill>
                          <a:effectLst/>
                        </a:rPr>
                        <a:t>Validation of Results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b="0">
                          <a:solidFill>
                            <a:srgbClr val="171717"/>
                          </a:solidFill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b="0" dirty="0">
                          <a:solidFill>
                            <a:srgbClr val="171717"/>
                          </a:solidFill>
                          <a:effectLst/>
                        </a:rPr>
                        <a:t>✅ (agents assess relevance/accuracy)7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16776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0628ED96-A5E5-94CA-D82C-9AEB534C1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025" y="2163431"/>
            <a:ext cx="65" cy="3692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6176" rIns="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53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053C7-4048-E5AD-3C8E-D3CB2BD4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C863-0E99-4397-2B07-EBF452EE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184651"/>
            <a:ext cx="10515600" cy="974577"/>
          </a:xfrm>
        </p:spPr>
        <p:txBody>
          <a:bodyPr/>
          <a:lstStyle/>
          <a:p>
            <a:r>
              <a:rPr lang="en-US" dirty="0"/>
              <a:t>Agentic Rag</a:t>
            </a:r>
          </a:p>
        </p:txBody>
      </p:sp>
      <p:pic>
        <p:nvPicPr>
          <p:cNvPr id="1026" name="Picture 2" descr="Agentic Retrieval Augmented Generation (RAG)">
            <a:extLst>
              <a:ext uri="{FF2B5EF4-FFF2-40B4-BE49-F238E27FC236}">
                <a16:creationId xmlns:a16="http://schemas.microsoft.com/office/drawing/2014/main" id="{59377D82-F9C7-C390-E076-7F143D3A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53" y="1251953"/>
            <a:ext cx="9825789" cy="517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6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AA54-632E-B8C3-7934-7EE4DDD9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Use Cases</a:t>
            </a:r>
          </a:p>
        </p:txBody>
      </p:sp>
      <p:pic>
        <p:nvPicPr>
          <p:cNvPr id="5" name="Content Placeholder 4" descr="Stock market graph on display">
            <a:extLst>
              <a:ext uri="{FF2B5EF4-FFF2-40B4-BE49-F238E27FC236}">
                <a16:creationId xmlns:a16="http://schemas.microsoft.com/office/drawing/2014/main" id="{C54B0D9B-B99E-491C-8AA1-B9AA1D89D7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1455" r="16643" b="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20102-7B0D-A4E4-6332-4450AE878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Dynamic Information Retrieval</a:t>
            </a:r>
          </a:p>
          <a:p>
            <a:pPr lvl="1"/>
            <a:r>
              <a:rPr lang="en-US"/>
              <a:t>Stock prices</a:t>
            </a:r>
          </a:p>
          <a:p>
            <a:pPr lvl="1"/>
            <a:r>
              <a:rPr lang="en-US"/>
              <a:t>Weather data</a:t>
            </a:r>
          </a:p>
          <a:p>
            <a:r>
              <a:rPr lang="en-US"/>
              <a:t>Code Execution</a:t>
            </a:r>
          </a:p>
          <a:p>
            <a:pPr lvl="1"/>
            <a:r>
              <a:rPr lang="en-US"/>
              <a:t>Run Python for analytics</a:t>
            </a:r>
          </a:p>
          <a:p>
            <a:r>
              <a:rPr lang="en-US"/>
              <a:t>Content Generation &amp; Editing</a:t>
            </a:r>
          </a:p>
          <a:p>
            <a:pPr lvl="1"/>
            <a:r>
              <a:rPr lang="en-US"/>
              <a:t>Grammar checkers</a:t>
            </a:r>
          </a:p>
          <a:p>
            <a:pPr lvl="1"/>
            <a:r>
              <a:rPr lang="en-US"/>
              <a:t>Summarizers</a:t>
            </a:r>
          </a:p>
        </p:txBody>
      </p:sp>
    </p:spTree>
    <p:extLst>
      <p:ext uri="{BB962C8B-B14F-4D97-AF65-F5344CB8AC3E}">
        <p14:creationId xmlns:p14="http://schemas.microsoft.com/office/powerpoint/2010/main" val="96760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0F49-A033-A82F-DE01-56656B0F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sz="310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96365-70CA-53A8-B441-F02ABC745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r>
              <a:rPr lang="en-US"/>
              <a:t>Function Descriptions</a:t>
            </a:r>
          </a:p>
          <a:p>
            <a:pPr lvl="1"/>
            <a:r>
              <a:rPr lang="en-US"/>
              <a:t>Exposed to the LLM</a:t>
            </a:r>
          </a:p>
          <a:p>
            <a:r>
              <a:rPr lang="en-US"/>
              <a:t>LLM Decision Making</a:t>
            </a:r>
          </a:p>
          <a:p>
            <a:pPr lvl="1"/>
            <a:r>
              <a:rPr lang="en-US"/>
              <a:t>Decides which function to call</a:t>
            </a:r>
          </a:p>
          <a:p>
            <a:r>
              <a:rPr lang="en-US"/>
              <a:t>Agent Execution</a:t>
            </a:r>
          </a:p>
          <a:p>
            <a:pPr lvl="1"/>
            <a:r>
              <a:rPr lang="en-US"/>
              <a:t>Executes the function</a:t>
            </a:r>
          </a:p>
          <a:p>
            <a:pPr lvl="1"/>
            <a:r>
              <a:rPr lang="en-US"/>
              <a:t>Returns the result</a:t>
            </a:r>
          </a:p>
        </p:txBody>
      </p:sp>
    </p:spTree>
    <p:extLst>
      <p:ext uri="{BB962C8B-B14F-4D97-AF65-F5344CB8AC3E}">
        <p14:creationId xmlns:p14="http://schemas.microsoft.com/office/powerpoint/2010/main" val="2483922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3BB8D-304B-3EE9-A2F8-96CA447A38CA}"/>
              </a:ext>
            </a:extLst>
          </p:cNvPr>
          <p:cNvGrpSpPr/>
          <p:nvPr/>
        </p:nvGrpSpPr>
        <p:grpSpPr>
          <a:xfrm>
            <a:off x="5354170" y="5061434"/>
            <a:ext cx="1483659" cy="1483659"/>
            <a:chOff x="5163671" y="3429000"/>
            <a:chExt cx="1483659" cy="14836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317C0A-81DE-DF71-E627-24733DDBE720}"/>
                </a:ext>
              </a:extLst>
            </p:cNvPr>
            <p:cNvSpPr/>
            <p:nvPr/>
          </p:nvSpPr>
          <p:spPr>
            <a:xfrm>
              <a:off x="5163671" y="3429000"/>
              <a:ext cx="1483659" cy="148365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19" descr="A white rocket with dots and lines&#10;&#10;Description automatically generated">
              <a:extLst>
                <a:ext uri="{FF2B5EF4-FFF2-40B4-BE49-F238E27FC236}">
                  <a16:creationId xmlns:a16="http://schemas.microsoft.com/office/drawing/2014/main" id="{CB42022E-A7D5-AFF8-4781-02BFE8213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96" y="3821611"/>
              <a:ext cx="763407" cy="698436"/>
            </a:xfrm>
            <a:prstGeom prst="rect">
              <a:avLst/>
            </a:prstGeom>
          </p:spPr>
        </p:pic>
      </p:grpSp>
      <p:pic>
        <p:nvPicPr>
          <p:cNvPr id="39" name="Picture 38" descr="A person in a black jacket&#10;&#10;Description automatically generated">
            <a:extLst>
              <a:ext uri="{FF2B5EF4-FFF2-40B4-BE49-F238E27FC236}">
                <a16:creationId xmlns:a16="http://schemas.microsoft.com/office/drawing/2014/main" id="{FC69C092-6318-6033-0C1D-67E8F164A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7" b="72026"/>
          <a:stretch/>
        </p:blipFill>
        <p:spPr>
          <a:xfrm>
            <a:off x="2978567" y="2839089"/>
            <a:ext cx="1483659" cy="1488487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33F279B6-0AF6-C1A2-E32C-9FDDE0B37AC9}"/>
              </a:ext>
            </a:extLst>
          </p:cNvPr>
          <p:cNvGrpSpPr/>
          <p:nvPr/>
        </p:nvGrpSpPr>
        <p:grpSpPr>
          <a:xfrm>
            <a:off x="3526298" y="1124804"/>
            <a:ext cx="2704549" cy="1646987"/>
            <a:chOff x="5256110" y="3031434"/>
            <a:chExt cx="2704549" cy="164698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BF686D-6F37-B651-94B3-1210794F596A}"/>
                </a:ext>
              </a:extLst>
            </p:cNvPr>
            <p:cNvSpPr txBox="1"/>
            <p:nvPr/>
          </p:nvSpPr>
          <p:spPr>
            <a:xfrm>
              <a:off x="5688110" y="3124324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www.linkedin.com/in/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2E7E5D4-4536-B95D-7579-6463C2355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110" y="3816946"/>
              <a:ext cx="432000" cy="432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E9E3D4-BB5B-52F5-9819-D739ED62F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6110" y="3031434"/>
              <a:ext cx="432000" cy="432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57A228-4073-CFEA-903C-6A3C10A56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6110" y="4246421"/>
              <a:ext cx="432000" cy="432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22D62B2-832F-C541-312D-4217BF1B0BCC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9897" y="3459396"/>
              <a:ext cx="324000" cy="36252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00349E-A996-9487-5255-50EC67C93708}"/>
                </a:ext>
              </a:extLst>
            </p:cNvPr>
            <p:cNvSpPr txBox="1"/>
            <p:nvPr/>
          </p:nvSpPr>
          <p:spPr>
            <a:xfrm>
              <a:off x="5688110" y="3496054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luis.manez@outlook.com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18FA42-8F5C-1DBC-4829-8B3F53801020}"/>
                </a:ext>
              </a:extLst>
            </p:cNvPr>
            <p:cNvSpPr txBox="1"/>
            <p:nvPr/>
          </p:nvSpPr>
          <p:spPr>
            <a:xfrm>
              <a:off x="5688110" y="3884746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github.com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3888DE-E27C-D081-431E-3EB1805D794A}"/>
                </a:ext>
              </a:extLst>
            </p:cNvPr>
            <p:cNvSpPr txBox="1"/>
            <p:nvPr/>
          </p:nvSpPr>
          <p:spPr>
            <a:xfrm>
              <a:off x="5688110" y="4278479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twitter.com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79F2E-6CAB-94F8-B1BF-8905CBC14587}"/>
              </a:ext>
            </a:extLst>
          </p:cNvPr>
          <p:cNvGrpSpPr/>
          <p:nvPr/>
        </p:nvGrpSpPr>
        <p:grpSpPr>
          <a:xfrm>
            <a:off x="-123221" y="2839088"/>
            <a:ext cx="3065930" cy="1041373"/>
            <a:chOff x="358588" y="2500250"/>
            <a:chExt cx="3065930" cy="10413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55ACF7-3957-AA08-1B72-1FE518CD9E9D}"/>
                </a:ext>
              </a:extLst>
            </p:cNvPr>
            <p:cNvSpPr txBox="1"/>
            <p:nvPr/>
          </p:nvSpPr>
          <p:spPr>
            <a:xfrm>
              <a:off x="514098" y="2500250"/>
              <a:ext cx="2910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 Mañez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CE72B01-51ED-6439-AF76-5B41BA611C4D}"/>
                </a:ext>
              </a:extLst>
            </p:cNvPr>
            <p:cNvSpPr txBox="1"/>
            <p:nvPr/>
          </p:nvSpPr>
          <p:spPr>
            <a:xfrm>
              <a:off x="788894" y="2977317"/>
              <a:ext cx="26356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RocketMind Academy CTO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D571D3-12A7-0FD4-3B33-37A96F938352}"/>
                </a:ext>
              </a:extLst>
            </p:cNvPr>
            <p:cNvSpPr txBox="1"/>
            <p:nvPr/>
          </p:nvSpPr>
          <p:spPr>
            <a:xfrm>
              <a:off x="358588" y="3264624"/>
              <a:ext cx="30659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Azure AI + M365 Development MVP</a:t>
              </a:r>
            </a:p>
          </p:txBody>
        </p:sp>
      </p:grpSp>
      <p:pic>
        <p:nvPicPr>
          <p:cNvPr id="1027" name="Picture 3" descr="Profile photo of Rubén Toribio Gallardo">
            <a:extLst>
              <a:ext uri="{FF2B5EF4-FFF2-40B4-BE49-F238E27FC236}">
                <a16:creationId xmlns:a16="http://schemas.microsoft.com/office/drawing/2014/main" id="{F719F812-E6F2-9DCD-6D92-A1A6D65E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945" y="2839088"/>
            <a:ext cx="1488488" cy="14884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5E9E91D6-3AAA-FFEF-5502-C5FC756436EA}"/>
              </a:ext>
            </a:extLst>
          </p:cNvPr>
          <p:cNvCxnSpPr>
            <a:cxnSpLocks/>
            <a:stCxn id="21" idx="2"/>
            <a:endCxn id="39" idx="4"/>
          </p:cNvCxnSpPr>
          <p:nvPr/>
        </p:nvCxnSpPr>
        <p:spPr>
          <a:xfrm rot="10800000">
            <a:off x="3720398" y="4327576"/>
            <a:ext cx="1633773" cy="1475688"/>
          </a:xfrm>
          <a:prstGeom prst="curved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F9C0330-A3EB-B004-5197-C727868BA501}"/>
              </a:ext>
            </a:extLst>
          </p:cNvPr>
          <p:cNvCxnSpPr>
            <a:cxnSpLocks/>
            <a:stCxn id="21" idx="6"/>
            <a:endCxn id="1027" idx="4"/>
          </p:cNvCxnSpPr>
          <p:nvPr/>
        </p:nvCxnSpPr>
        <p:spPr>
          <a:xfrm flipV="1">
            <a:off x="6837829" y="4327576"/>
            <a:ext cx="1631360" cy="1475688"/>
          </a:xfrm>
          <a:prstGeom prst="curved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8E17EA9B-B658-1804-BCF7-1CE7CBF36ED9}"/>
              </a:ext>
            </a:extLst>
          </p:cNvPr>
          <p:cNvGrpSpPr/>
          <p:nvPr/>
        </p:nvGrpSpPr>
        <p:grpSpPr>
          <a:xfrm>
            <a:off x="8260979" y="1162786"/>
            <a:ext cx="2704549" cy="1646987"/>
            <a:chOff x="5256110" y="3031434"/>
            <a:chExt cx="2704549" cy="1646987"/>
          </a:xfrm>
        </p:grpSpPr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286BE17-6FC2-8D3B-E6DC-AE88E8006512}"/>
                </a:ext>
              </a:extLst>
            </p:cNvPr>
            <p:cNvSpPr txBox="1"/>
            <p:nvPr/>
          </p:nvSpPr>
          <p:spPr>
            <a:xfrm>
              <a:off x="5688110" y="3124324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www.linkedin.com/in/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rubentg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8835A16E-2DBA-2518-0637-CCB2FD6C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110" y="3816946"/>
              <a:ext cx="432000" cy="432000"/>
            </a:xfrm>
            <a:prstGeom prst="rect">
              <a:avLst/>
            </a:prstGeom>
          </p:spPr>
        </p:pic>
        <p:pic>
          <p:nvPicPr>
            <p:cNvPr id="1028" name="Picture 1027">
              <a:extLst>
                <a:ext uri="{FF2B5EF4-FFF2-40B4-BE49-F238E27FC236}">
                  <a16:creationId xmlns:a16="http://schemas.microsoft.com/office/drawing/2014/main" id="{09D550D5-2A6A-3F7D-60B7-ACB7F4E2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6110" y="3031434"/>
              <a:ext cx="432000" cy="432000"/>
            </a:xfrm>
            <a:prstGeom prst="rect">
              <a:avLst/>
            </a:prstGeom>
          </p:spPr>
        </p:pic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0C822371-FE01-F602-EF43-4E6660BD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6110" y="4246421"/>
              <a:ext cx="432000" cy="432000"/>
            </a:xfrm>
            <a:prstGeom prst="rect">
              <a:avLst/>
            </a:prstGeom>
          </p:spPr>
        </p:pic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77E1E301-F791-3DB9-BC5D-C1463A827871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9897" y="3459396"/>
              <a:ext cx="324000" cy="362525"/>
            </a:xfrm>
            <a:prstGeom prst="rect">
              <a:avLst/>
            </a:prstGeom>
          </p:spPr>
        </p:pic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ED33DF36-3359-8706-0286-9A29B37B343D}"/>
                </a:ext>
              </a:extLst>
            </p:cNvPr>
            <p:cNvSpPr txBox="1"/>
            <p:nvPr/>
          </p:nvSpPr>
          <p:spPr>
            <a:xfrm>
              <a:off x="5688110" y="3496054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rtoribiogallardo@gmail.com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24051CBF-2073-786F-F6D7-B712C3B3FC6C}"/>
                </a:ext>
              </a:extLst>
            </p:cNvPr>
            <p:cNvSpPr txBox="1"/>
            <p:nvPr/>
          </p:nvSpPr>
          <p:spPr>
            <a:xfrm>
              <a:off x="5688110" y="3884746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github.com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Rtoribiog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E2C60D66-9262-2CC0-1B9F-A9FC8BC306C9}"/>
                </a:ext>
              </a:extLst>
            </p:cNvPr>
            <p:cNvSpPr txBox="1"/>
            <p:nvPr/>
          </p:nvSpPr>
          <p:spPr>
            <a:xfrm>
              <a:off x="5688110" y="4278479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twitter.com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Rtoribiog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9071B4E-DA61-08B3-A20E-5EF74978CDEA}"/>
              </a:ext>
            </a:extLst>
          </p:cNvPr>
          <p:cNvSpPr txBox="1"/>
          <p:nvPr/>
        </p:nvSpPr>
        <p:spPr>
          <a:xfrm>
            <a:off x="9249291" y="2887485"/>
            <a:ext cx="2910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Ruben Toribio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D6B4D809-7523-471C-0985-B65B61E80A1D}"/>
              </a:ext>
            </a:extLst>
          </p:cNvPr>
          <p:cNvSpPr txBox="1"/>
          <p:nvPr/>
        </p:nvSpPr>
        <p:spPr>
          <a:xfrm>
            <a:off x="9244463" y="3364552"/>
            <a:ext cx="2915248" cy="283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RocketMind Academy CEO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54187987-BE9B-D34B-F9C9-E12C24BD4B52}"/>
              </a:ext>
            </a:extLst>
          </p:cNvPr>
          <p:cNvSpPr txBox="1"/>
          <p:nvPr/>
        </p:nvSpPr>
        <p:spPr>
          <a:xfrm>
            <a:off x="9244462" y="3616690"/>
            <a:ext cx="3065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AI Expert / Full stack developer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657F0C02-AE6D-D2ED-FF6B-CA3F509507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3433" y="4017716"/>
            <a:ext cx="1093168" cy="1093168"/>
          </a:xfrm>
          <a:prstGeom prst="rect">
            <a:avLst/>
          </a:prstGeom>
        </p:spPr>
      </p:pic>
      <p:pic>
        <p:nvPicPr>
          <p:cNvPr id="1045" name="Picture 1044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F0334E4E-89BB-5F17-FFCE-020738E906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98" y="3988778"/>
            <a:ext cx="690422" cy="10931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B284F-2D03-DB16-1C3C-B7A0A32396BE}"/>
              </a:ext>
            </a:extLst>
          </p:cNvPr>
          <p:cNvSpPr txBox="1"/>
          <p:nvPr/>
        </p:nvSpPr>
        <p:spPr>
          <a:xfrm>
            <a:off x="609700" y="268609"/>
            <a:ext cx="6913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RocketMinders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F430B-543C-87D8-C742-8B8C769DD270}"/>
              </a:ext>
            </a:extLst>
          </p:cNvPr>
          <p:cNvSpPr txBox="1"/>
          <p:nvPr/>
        </p:nvSpPr>
        <p:spPr>
          <a:xfrm>
            <a:off x="4415508" y="4577331"/>
            <a:ext cx="6216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https://rocketmindacademy.es/</a:t>
            </a:r>
          </a:p>
        </p:txBody>
      </p:sp>
    </p:spTree>
    <p:extLst>
      <p:ext uri="{BB962C8B-B14F-4D97-AF65-F5344CB8AC3E}">
        <p14:creationId xmlns:p14="http://schemas.microsoft.com/office/powerpoint/2010/main" val="1225957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6E71-11ED-FEFE-CB57-C4BC3143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sz="4100"/>
              <a:t>Agentic RAG (Retrieval-Augmented Generation)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23B4D-00ED-BA06-5867-9838D34B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92500" lnSpcReduction="20000"/>
          </a:bodyPr>
          <a:lstStyle/>
          <a:p>
            <a:r>
              <a:rPr lang="en-US"/>
              <a:t>Definition of Agentic RAG</a:t>
            </a:r>
          </a:p>
          <a:p>
            <a:pPr lvl="1"/>
            <a:r>
              <a:rPr lang="en-US"/>
              <a:t>Iterative “maker-checker” style approach</a:t>
            </a:r>
          </a:p>
          <a:p>
            <a:pPr lvl="1"/>
            <a:r>
              <a:rPr lang="en-US"/>
              <a:t>Agents pull relevant information from external sources (retrieval)</a:t>
            </a:r>
          </a:p>
          <a:p>
            <a:pPr lvl="1"/>
            <a:r>
              <a:rPr lang="en-US"/>
              <a:t>Generate or refine answers (generation)</a:t>
            </a:r>
          </a:p>
          <a:p>
            <a:pPr lvl="1"/>
            <a:r>
              <a:rPr lang="en-US"/>
              <a:t>Re-query or call tools as needed until done</a:t>
            </a:r>
          </a:p>
          <a:p>
            <a:r>
              <a:rPr lang="en-US"/>
              <a:t>Why It’s Useful</a:t>
            </a:r>
          </a:p>
          <a:p>
            <a:pPr lvl="1"/>
            <a:r>
              <a:rPr lang="en-US"/>
              <a:t>Improves accuracy and correctness</a:t>
            </a:r>
          </a:p>
          <a:p>
            <a:pPr lvl="1"/>
            <a:r>
              <a:rPr lang="en-US"/>
              <a:t>Handles malformed queries gracefully</a:t>
            </a:r>
          </a:p>
          <a:p>
            <a:pPr lvl="1"/>
            <a:r>
              <a:rPr lang="en-US"/>
              <a:t>Lets the agent “own” its reasoning process (self-refinement)</a:t>
            </a:r>
          </a:p>
          <a:p>
            <a:r>
              <a:rPr lang="en-US"/>
              <a:t>Example Applications</a:t>
            </a:r>
          </a:p>
          <a:p>
            <a:pPr lvl="1"/>
            <a:r>
              <a:rPr lang="en-US"/>
              <a:t>Complex database queries (NL2SQL)</a:t>
            </a:r>
          </a:p>
          <a:p>
            <a:pPr lvl="1"/>
            <a:r>
              <a:rPr lang="en-US"/>
              <a:t>Extended workflows (research, product strategy)</a:t>
            </a:r>
          </a:p>
        </p:txBody>
      </p:sp>
    </p:spTree>
    <p:extLst>
      <p:ext uri="{BB962C8B-B14F-4D97-AF65-F5344CB8AC3E}">
        <p14:creationId xmlns:p14="http://schemas.microsoft.com/office/powerpoint/2010/main" val="1090874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ED27-67B5-7593-E8DF-190CA114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Definition and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A6ED-2FC5-4735-9130-F07309C7D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r>
              <a:rPr lang="en-US"/>
              <a:t>Definition of Maker-Checker Approach</a:t>
            </a:r>
          </a:p>
          <a:p>
            <a:pPr lvl="1"/>
            <a:r>
              <a:rPr lang="en-US"/>
              <a:t>Iterative process involving agents</a:t>
            </a:r>
          </a:p>
          <a:p>
            <a:pPr lvl="1"/>
            <a:r>
              <a:rPr lang="en-US"/>
              <a:t>Agents pull relevant information from external sources (retrieval)</a:t>
            </a:r>
          </a:p>
          <a:p>
            <a:pPr lvl="1"/>
            <a:r>
              <a:rPr lang="en-US"/>
              <a:t>Agents generate or refine answers (generation)</a:t>
            </a:r>
          </a:p>
        </p:txBody>
      </p:sp>
    </p:spTree>
    <p:extLst>
      <p:ext uri="{BB962C8B-B14F-4D97-AF65-F5344CB8AC3E}">
        <p14:creationId xmlns:p14="http://schemas.microsoft.com/office/powerpoint/2010/main" val="3240325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C2A3-3D9C-7815-B416-11380B73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Usefulness and Applications</a:t>
            </a:r>
          </a:p>
        </p:txBody>
      </p:sp>
      <p:pic>
        <p:nvPicPr>
          <p:cNvPr id="5" name="Content Placeholder 4" descr="Database with d-lock on the white background..">
            <a:extLst>
              <a:ext uri="{FF2B5EF4-FFF2-40B4-BE49-F238E27FC236}">
                <a16:creationId xmlns:a16="http://schemas.microsoft.com/office/drawing/2014/main" id="{21A60CD7-B57D-458E-8425-4572131943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3078" r="14677" b="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81BAA9-5E2E-1428-1D5A-F13A92DB5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Why It’s Useful</a:t>
            </a:r>
          </a:p>
          <a:p>
            <a:pPr lvl="1"/>
            <a:r>
              <a:rPr lang="en-US"/>
              <a:t>Improves accuracy and correctness</a:t>
            </a:r>
          </a:p>
          <a:p>
            <a:pPr lvl="1"/>
            <a:r>
              <a:rPr lang="en-US"/>
              <a:t>Handles malformed queries gracefully</a:t>
            </a:r>
          </a:p>
          <a:p>
            <a:pPr lvl="1"/>
            <a:r>
              <a:rPr lang="en-US"/>
              <a:t>Lets the agent “own” its reasoning process (self-refinement)</a:t>
            </a:r>
          </a:p>
          <a:p>
            <a:r>
              <a:rPr lang="en-US"/>
              <a:t>Example Applications</a:t>
            </a:r>
          </a:p>
          <a:p>
            <a:pPr lvl="1"/>
            <a:r>
              <a:rPr lang="en-US"/>
              <a:t>Complex database queries (NL2SQL)</a:t>
            </a:r>
          </a:p>
          <a:p>
            <a:pPr lvl="1"/>
            <a:r>
              <a:rPr lang="en-US"/>
              <a:t>Extended workflows (research, product strategy)</a:t>
            </a:r>
          </a:p>
        </p:txBody>
      </p:sp>
    </p:spTree>
    <p:extLst>
      <p:ext uri="{BB962C8B-B14F-4D97-AF65-F5344CB8AC3E}">
        <p14:creationId xmlns:p14="http://schemas.microsoft.com/office/powerpoint/2010/main" val="338841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4B9F4-DA13-D785-A3FE-329D3A045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sz="3700"/>
              <a:t>Building Trustworthy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75FB8-A2B9-5DD1-A760-0981E7915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92500" lnSpcReduction="20000"/>
          </a:bodyPr>
          <a:lstStyle/>
          <a:p>
            <a:r>
              <a:rPr lang="en-US"/>
              <a:t>Safety: Ensure the agent performs as intended</a:t>
            </a:r>
          </a:p>
          <a:p>
            <a:pPr lvl="1"/>
            <a:r>
              <a:rPr lang="en-US"/>
              <a:t>Clear system prompts</a:t>
            </a:r>
          </a:p>
          <a:p>
            <a:pPr lvl="1"/>
            <a:r>
              <a:rPr lang="en-US"/>
              <a:t>Guardrails for sensitive tasks</a:t>
            </a:r>
          </a:p>
          <a:p>
            <a:r>
              <a:rPr lang="en-US"/>
              <a:t>Security &amp; Data Privacy</a:t>
            </a:r>
          </a:p>
          <a:p>
            <a:pPr lvl="1"/>
            <a:r>
              <a:rPr lang="en-US"/>
              <a:t>Manage access to APIs and limit tool privileges</a:t>
            </a:r>
          </a:p>
          <a:p>
            <a:pPr lvl="1"/>
            <a:r>
              <a:rPr lang="en-US"/>
              <a:t>Anonymize or encrypt sensitive data</a:t>
            </a:r>
          </a:p>
          <a:p>
            <a:r>
              <a:rPr lang="en-US"/>
              <a:t>Mitigating Risks &amp; Threats</a:t>
            </a:r>
          </a:p>
          <a:p>
            <a:pPr lvl="1"/>
            <a:r>
              <a:rPr lang="en-US"/>
              <a:t>Prompt injection, malicious tool calls</a:t>
            </a:r>
          </a:p>
          <a:p>
            <a:pPr lvl="1"/>
            <a:r>
              <a:rPr lang="en-US"/>
              <a:t>Use layered security (authentication, rate limiting)</a:t>
            </a:r>
          </a:p>
          <a:p>
            <a:r>
              <a:rPr lang="en-US"/>
              <a:t>Transparency &amp; Human Control</a:t>
            </a:r>
          </a:p>
          <a:p>
            <a:pPr lvl="1"/>
            <a:r>
              <a:rPr lang="en-US"/>
              <a:t>Disclose AI usage</a:t>
            </a:r>
          </a:p>
          <a:p>
            <a:pPr lvl="1"/>
            <a:r>
              <a:rPr lang="en-US"/>
              <a:t>Allow humans to override or shut down agents</a:t>
            </a:r>
          </a:p>
        </p:txBody>
      </p:sp>
    </p:spTree>
    <p:extLst>
      <p:ext uri="{BB962C8B-B14F-4D97-AF65-F5344CB8AC3E}">
        <p14:creationId xmlns:p14="http://schemas.microsoft.com/office/powerpoint/2010/main" val="1267443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1398-67C0-FB94-E243-11C703D1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Planning &amp; Multi-Agent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E86C-0A8A-0568-89A2-7A58F2902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92500" lnSpcReduction="20000"/>
          </a:bodyPr>
          <a:lstStyle/>
          <a:p>
            <a:r>
              <a:rPr lang="en-US"/>
              <a:t>Planning Design</a:t>
            </a:r>
          </a:p>
          <a:p>
            <a:pPr lvl="1"/>
            <a:r>
              <a:rPr lang="en-US"/>
              <a:t>Define high-level goals (e.g., “Book a trip to Paris”)</a:t>
            </a:r>
          </a:p>
          <a:p>
            <a:pPr lvl="1"/>
            <a:r>
              <a:rPr lang="en-US"/>
              <a:t>Break tasks down (flight, hotel, car rental, etc.)</a:t>
            </a:r>
          </a:p>
          <a:p>
            <a:pPr lvl="1"/>
            <a:r>
              <a:rPr lang="en-US"/>
              <a:t>Use structured output (JSON, etc.) for clarity</a:t>
            </a:r>
          </a:p>
          <a:p>
            <a:r>
              <a:rPr lang="en-US"/>
              <a:t>Multi-Agent Systems</a:t>
            </a:r>
          </a:p>
          <a:p>
            <a:pPr lvl="1"/>
            <a:r>
              <a:rPr lang="en-US"/>
              <a:t>When to Use: Large workloads, specialized tasks, or diverse expertise</a:t>
            </a:r>
          </a:p>
          <a:p>
            <a:pPr lvl="1"/>
            <a:r>
              <a:rPr lang="en-US"/>
              <a:t>Advantages: Scalability, specialization, fault tolerance</a:t>
            </a:r>
          </a:p>
          <a:p>
            <a:pPr lvl="1"/>
            <a:r>
              <a:rPr lang="en-US"/>
              <a:t>Building Blocks</a:t>
            </a:r>
          </a:p>
          <a:p>
            <a:pPr lvl="2"/>
            <a:r>
              <a:rPr lang="en-US"/>
              <a:t>Agent communication &amp; coordination</a:t>
            </a:r>
          </a:p>
          <a:p>
            <a:pPr lvl="2"/>
            <a:r>
              <a:rPr lang="en-US"/>
              <a:t>Architecture (centralized vs. decentralized)</a:t>
            </a:r>
          </a:p>
          <a:p>
            <a:pPr lvl="2"/>
            <a:r>
              <a:rPr lang="en-US"/>
              <a:t>Monitoring for agent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3612848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EC58-BA2C-E755-9055-282B4990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Planning Design</a:t>
            </a:r>
          </a:p>
        </p:txBody>
      </p:sp>
      <p:pic>
        <p:nvPicPr>
          <p:cNvPr id="5" name="Content Placeholder 4" descr="Travel essentials on a table">
            <a:extLst>
              <a:ext uri="{FF2B5EF4-FFF2-40B4-BE49-F238E27FC236}">
                <a16:creationId xmlns:a16="http://schemas.microsoft.com/office/drawing/2014/main" id="{BCCF58AC-95F9-4DD0-AC60-395022C5D5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51777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A7C95-9A23-902B-BDCE-2E7F33463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Define High-Level Goals</a:t>
            </a:r>
          </a:p>
          <a:p>
            <a:pPr lvl="1"/>
            <a:r>
              <a:rPr lang="en-US"/>
              <a:t>Example: “Book a trip to Paris”</a:t>
            </a:r>
          </a:p>
          <a:p>
            <a:r>
              <a:rPr lang="en-US"/>
              <a:t>Break Down Tasks</a:t>
            </a:r>
          </a:p>
          <a:p>
            <a:pPr lvl="1"/>
            <a:r>
              <a:rPr lang="en-US"/>
              <a:t>Flight arrangements</a:t>
            </a:r>
          </a:p>
          <a:p>
            <a:pPr lvl="1"/>
            <a:r>
              <a:rPr lang="en-US"/>
              <a:t>Hotel bookings</a:t>
            </a:r>
          </a:p>
          <a:p>
            <a:pPr lvl="1"/>
            <a:r>
              <a:rPr lang="en-US"/>
              <a:t>Car rental</a:t>
            </a:r>
          </a:p>
          <a:p>
            <a:r>
              <a:rPr lang="en-US"/>
              <a:t>Use Structured Output</a:t>
            </a:r>
          </a:p>
          <a:p>
            <a:pPr lvl="1"/>
            <a:r>
              <a:rPr lang="en-US"/>
              <a:t>JSON format for clarity</a:t>
            </a:r>
          </a:p>
        </p:txBody>
      </p:sp>
    </p:spTree>
    <p:extLst>
      <p:ext uri="{BB962C8B-B14F-4D97-AF65-F5344CB8AC3E}">
        <p14:creationId xmlns:p14="http://schemas.microsoft.com/office/powerpoint/2010/main" val="2493592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3905-FF76-2DA1-BA55-3A945336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Multi-Agent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3FE4C-A073-70A1-636E-A9F396838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/>
              <a:t>When to Use Multi-Agent Systems</a:t>
            </a:r>
          </a:p>
          <a:p>
            <a:pPr lvl="1"/>
            <a:r>
              <a:rPr lang="en-US"/>
              <a:t>Large workloads</a:t>
            </a:r>
          </a:p>
          <a:p>
            <a:pPr lvl="1"/>
            <a:r>
              <a:rPr lang="en-US"/>
              <a:t>Specialized tasks</a:t>
            </a:r>
          </a:p>
          <a:p>
            <a:pPr lvl="1"/>
            <a:r>
              <a:rPr lang="en-US"/>
              <a:t>Diverse expertise</a:t>
            </a:r>
          </a:p>
          <a:p>
            <a:r>
              <a:rPr lang="en-US"/>
              <a:t>Advantages of Multi-Agent Systems</a:t>
            </a:r>
          </a:p>
          <a:p>
            <a:pPr lvl="1"/>
            <a:r>
              <a:rPr lang="en-US"/>
              <a:t>Scalability</a:t>
            </a:r>
          </a:p>
          <a:p>
            <a:pPr lvl="1"/>
            <a:r>
              <a:rPr lang="en-US"/>
              <a:t>Specialization</a:t>
            </a:r>
          </a:p>
          <a:p>
            <a:pPr lvl="1"/>
            <a:r>
              <a:rPr lang="en-US"/>
              <a:t>Fault tolerance</a:t>
            </a:r>
          </a:p>
          <a:p>
            <a:r>
              <a:rPr lang="en-US"/>
              <a:t>Building Blocks of Multi-Agent Systems</a:t>
            </a:r>
          </a:p>
          <a:p>
            <a:pPr lvl="1"/>
            <a:r>
              <a:rPr lang="en-US"/>
              <a:t>Agent communication &amp; coordination</a:t>
            </a:r>
          </a:p>
          <a:p>
            <a:pPr lvl="1"/>
            <a:r>
              <a:rPr lang="en-US"/>
              <a:t>Architecture (centralized vs. decentralized)</a:t>
            </a:r>
          </a:p>
          <a:p>
            <a:pPr lvl="1"/>
            <a:r>
              <a:rPr lang="en-US"/>
              <a:t>Monitoring for agent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3497723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7315-6B0A-8E55-DA1F-4C68F7FBB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Metacognition &amp; Production Deployment</a:t>
            </a:r>
          </a:p>
        </p:txBody>
      </p:sp>
      <p:pic>
        <p:nvPicPr>
          <p:cNvPr id="5" name="Content Placeholder 4" descr="Steel gears">
            <a:extLst>
              <a:ext uri="{FF2B5EF4-FFF2-40B4-BE49-F238E27FC236}">
                <a16:creationId xmlns:a16="http://schemas.microsoft.com/office/drawing/2014/main" id="{BCB2B9D5-B0C4-441F-95E9-16BC972988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95" r="49982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880B8-54F7-CFF7-71B7-9E6BF3D54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Metacognition</a:t>
            </a:r>
          </a:p>
          <a:p>
            <a:pPr lvl="1">
              <a:lnSpc>
                <a:spcPct val="90000"/>
              </a:lnSpc>
            </a:pPr>
            <a:r>
              <a:rPr lang="en-US"/>
              <a:t>Self-awareness and self-correction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Refines decisions, catches errors, optimizes resources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Travel agent uses user feedback to improve recommendations</a:t>
            </a:r>
          </a:p>
          <a:p>
            <a:pPr>
              <a:lnSpc>
                <a:spcPct val="90000"/>
              </a:lnSpc>
            </a:pPr>
            <a:r>
              <a:rPr lang="en-US"/>
              <a:t>Deployment &amp; Cost Management</a:t>
            </a:r>
          </a:p>
          <a:p>
            <a:pPr lvl="1">
              <a:lnSpc>
                <a:spcPct val="90000"/>
              </a:lnSpc>
            </a:pPr>
            <a:r>
              <a:rPr lang="en-US"/>
              <a:t>Evaluate agent performance regularly</a:t>
            </a:r>
          </a:p>
          <a:p>
            <a:pPr lvl="1">
              <a:lnSpc>
                <a:spcPct val="90000"/>
              </a:lnSpc>
            </a:pPr>
            <a:r>
              <a:rPr lang="en-US"/>
              <a:t>Control costs</a:t>
            </a:r>
          </a:p>
          <a:p>
            <a:pPr lvl="2">
              <a:lnSpc>
                <a:spcPct val="90000"/>
              </a:lnSpc>
            </a:pPr>
            <a:r>
              <a:rPr lang="en-US"/>
              <a:t>Cache common queries</a:t>
            </a:r>
          </a:p>
          <a:p>
            <a:pPr lvl="2">
              <a:lnSpc>
                <a:spcPct val="90000"/>
              </a:lnSpc>
            </a:pPr>
            <a:r>
              <a:rPr lang="en-US"/>
              <a:t>Use smaller models or router model</a:t>
            </a:r>
          </a:p>
          <a:p>
            <a:pPr lvl="2">
              <a:lnSpc>
                <a:spcPct val="90000"/>
              </a:lnSpc>
            </a:pPr>
            <a:r>
              <a:rPr lang="en-US"/>
              <a:t>Minimize unnecessary tool calls</a:t>
            </a:r>
          </a:p>
        </p:txBody>
      </p:sp>
    </p:spTree>
    <p:extLst>
      <p:ext uri="{BB962C8B-B14F-4D97-AF65-F5344CB8AC3E}">
        <p14:creationId xmlns:p14="http://schemas.microsoft.com/office/powerpoint/2010/main" val="1830741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E914-4FE0-B93C-5672-E464C281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Metacognition</a:t>
            </a:r>
          </a:p>
        </p:txBody>
      </p:sp>
      <p:pic>
        <p:nvPicPr>
          <p:cNvPr id="5" name="Content Placeholder 4" descr="Paper head with rainbow gears">
            <a:extLst>
              <a:ext uri="{FF2B5EF4-FFF2-40B4-BE49-F238E27FC236}">
                <a16:creationId xmlns:a16="http://schemas.microsoft.com/office/drawing/2014/main" id="{A5C6975E-83F5-4599-91CE-F55F94D11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" b="7608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0B76A-9D0D-C256-83A3-8FE432788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/>
              <a:t>Definition of Metacognition</a:t>
            </a:r>
          </a:p>
          <a:p>
            <a:pPr lvl="1"/>
            <a:r>
              <a:rPr lang="en-US"/>
              <a:t>Thinking about thinking</a:t>
            </a:r>
          </a:p>
          <a:p>
            <a:pPr lvl="1"/>
            <a:r>
              <a:rPr lang="en-US"/>
              <a:t>Self-awareness and self-correction</a:t>
            </a:r>
          </a:p>
          <a:p>
            <a:r>
              <a:rPr lang="en-US"/>
              <a:t>Benefits of Metacognition</a:t>
            </a:r>
          </a:p>
          <a:p>
            <a:pPr lvl="1"/>
            <a:r>
              <a:rPr lang="en-US"/>
              <a:t>Refines decisions</a:t>
            </a:r>
          </a:p>
          <a:p>
            <a:pPr lvl="1"/>
            <a:r>
              <a:rPr lang="en-US"/>
              <a:t>Catches errors</a:t>
            </a:r>
          </a:p>
          <a:p>
            <a:pPr lvl="1"/>
            <a:r>
              <a:rPr lang="en-US"/>
              <a:t>Optimizes resource usage</a:t>
            </a:r>
          </a:p>
          <a:p>
            <a:r>
              <a:rPr lang="en-US"/>
              <a:t>Example of Metacognition</a:t>
            </a:r>
          </a:p>
          <a:p>
            <a:pPr lvl="1"/>
            <a:r>
              <a:rPr lang="en-US"/>
              <a:t>Travel agent analyzing user feedback</a:t>
            </a:r>
          </a:p>
          <a:p>
            <a:pPr lvl="1"/>
            <a:r>
              <a:rPr lang="en-US"/>
              <a:t>Refining future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4876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A371-42AB-6BB8-9923-3B6053F7C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Deployment &amp; Cost Management</a:t>
            </a:r>
          </a:p>
        </p:txBody>
      </p:sp>
      <p:pic>
        <p:nvPicPr>
          <p:cNvPr id="5" name="Content Placeholder 4" descr="Check list document of finished work duties and responsibilities. Business progress or agenda. Checklist, keeping score of obligations or completed tasks in project concept. Tick mark in checkbox.">
            <a:extLst>
              <a:ext uri="{FF2B5EF4-FFF2-40B4-BE49-F238E27FC236}">
                <a16:creationId xmlns:a16="http://schemas.microsoft.com/office/drawing/2014/main" id="{FAA4FE06-3F1D-4D76-9F41-6C0E3293A8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8997" r="4405" b="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4CB31-1D6D-3FFA-C15A-3A25F3CC0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Evaluate Agent Performance</a:t>
            </a:r>
          </a:p>
          <a:p>
            <a:pPr lvl="1"/>
            <a:r>
              <a:rPr lang="en-US"/>
              <a:t>Conduct end-to-end checks regularly</a:t>
            </a:r>
          </a:p>
          <a:p>
            <a:pPr lvl="1"/>
            <a:r>
              <a:rPr lang="en-US"/>
              <a:t>Gather user feedback</a:t>
            </a:r>
          </a:p>
          <a:p>
            <a:r>
              <a:rPr lang="en-US"/>
              <a:t>Control Costs</a:t>
            </a:r>
          </a:p>
          <a:p>
            <a:pPr lvl="1"/>
            <a:r>
              <a:rPr lang="en-US"/>
              <a:t>Cache common queries</a:t>
            </a:r>
          </a:p>
          <a:p>
            <a:pPr lvl="1"/>
            <a:r>
              <a:rPr lang="en-US"/>
              <a:t>Utilize smaller models or a router model</a:t>
            </a:r>
          </a:p>
          <a:p>
            <a:pPr lvl="1"/>
            <a:r>
              <a:rPr lang="en-US"/>
              <a:t>Minimize unnecessary tool calls</a:t>
            </a:r>
          </a:p>
        </p:txBody>
      </p:sp>
    </p:spTree>
    <p:extLst>
      <p:ext uri="{BB962C8B-B14F-4D97-AF65-F5344CB8AC3E}">
        <p14:creationId xmlns:p14="http://schemas.microsoft.com/office/powerpoint/2010/main" val="26793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9A1251-EF47-560F-DB25-5BB4E20B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B58FFC-BC09-07FB-6331-10128968BED0}"/>
              </a:ext>
            </a:extLst>
          </p:cNvPr>
          <p:cNvSpPr txBox="1"/>
          <p:nvPr/>
        </p:nvSpPr>
        <p:spPr>
          <a:xfrm>
            <a:off x="8214846" y="5011429"/>
            <a:ext cx="2769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Montserrat" pitchFamily="2" charset="77"/>
              </a:rPr>
              <a:t>by RocketMind academy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36A90E-DBDB-A8D6-FE1B-2D2F2800459A}"/>
              </a:ext>
            </a:extLst>
          </p:cNvPr>
          <p:cNvSpPr txBox="1"/>
          <p:nvPr/>
        </p:nvSpPr>
        <p:spPr>
          <a:xfrm>
            <a:off x="3069517" y="3237280"/>
            <a:ext cx="7914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800" b="1" dirty="0">
                <a:solidFill>
                  <a:schemeClr val="bg1"/>
                </a:solidFill>
                <a:latin typeface="Montserrat" pitchFamily="2" charset="77"/>
              </a:rPr>
              <a:t>AI Agents for </a:t>
            </a:r>
            <a:r>
              <a:rPr lang="en-GB" sz="4800" b="1" dirty="0" err="1">
                <a:solidFill>
                  <a:schemeClr val="bg1"/>
                </a:solidFill>
                <a:latin typeface="Montserrat" pitchFamily="2" charset="77"/>
              </a:rPr>
              <a:t>Begginers</a:t>
            </a:r>
            <a:endParaRPr lang="en-GB" sz="48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3" name="Picture 2" descr="A white rocket with dots and lines&#10;&#10;Description automatically generated">
            <a:extLst>
              <a:ext uri="{FF2B5EF4-FFF2-40B4-BE49-F238E27FC236}">
                <a16:creationId xmlns:a16="http://schemas.microsoft.com/office/drawing/2014/main" id="{FC5FEDAB-413E-B7C0-6D4F-D96F53217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811" y="5445428"/>
            <a:ext cx="763407" cy="6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0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D6D02-4771-DC2B-EC51-0BF6EE2FB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Conclusion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D2C51-4654-22ED-1BA4-506F793D6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Key Takeaways</a:t>
            </a:r>
          </a:p>
          <a:p>
            <a:pPr lvl="1">
              <a:lnSpc>
                <a:spcPct val="90000"/>
              </a:lnSpc>
            </a:pPr>
            <a:r>
              <a:rPr lang="en-US"/>
              <a:t>Agents extend beyond standard LLM interactions by utilizing tools and knowledge.</a:t>
            </a:r>
          </a:p>
          <a:p>
            <a:pPr lvl="1">
              <a:lnSpc>
                <a:spcPct val="90000"/>
              </a:lnSpc>
            </a:pPr>
            <a:r>
              <a:rPr lang="en-US"/>
              <a:t>Designing with agentic principles ensures adaptive, safe, and trustworthy systems.</a:t>
            </a:r>
          </a:p>
          <a:p>
            <a:pPr lvl="1">
              <a:lnSpc>
                <a:spcPct val="90000"/>
              </a:lnSpc>
            </a:pPr>
            <a:r>
              <a:rPr lang="en-US"/>
              <a:t>Multi-agent patterns, RAG, and metacognition enhance capabilities.</a:t>
            </a:r>
          </a:p>
          <a:p>
            <a:pPr lvl="1">
              <a:lnSpc>
                <a:spcPct val="90000"/>
              </a:lnSpc>
            </a:pPr>
            <a:r>
              <a:rPr lang="en-US"/>
              <a:t>Effective security, cost management, and iterative evaluation are essential for production.</a:t>
            </a:r>
          </a:p>
          <a:p>
            <a:pPr>
              <a:lnSpc>
                <a:spcPct val="90000"/>
              </a:lnSpc>
            </a:pPr>
            <a:r>
              <a:rPr lang="en-US"/>
              <a:t>Recommended Actions</a:t>
            </a:r>
          </a:p>
          <a:p>
            <a:pPr lvl="1">
              <a:lnSpc>
                <a:spcPct val="90000"/>
              </a:lnSpc>
            </a:pPr>
            <a:r>
              <a:rPr lang="en-US"/>
              <a:t>Begin with a single-agent and tool calling.</a:t>
            </a:r>
          </a:p>
          <a:p>
            <a:pPr lvl="1">
              <a:lnSpc>
                <a:spcPct val="90000"/>
              </a:lnSpc>
            </a:pPr>
            <a:r>
              <a:rPr lang="en-US"/>
              <a:t>Expand to multi-agent if specialized tasks are required.</a:t>
            </a:r>
          </a:p>
          <a:p>
            <a:pPr lvl="1">
              <a:lnSpc>
                <a:spcPct val="90000"/>
              </a:lnSpc>
            </a:pPr>
            <a:r>
              <a:rPr lang="en-US"/>
              <a:t>Continuously refine prompts and measure performance.</a:t>
            </a:r>
          </a:p>
          <a:p>
            <a:pPr lvl="1">
              <a:lnSpc>
                <a:spcPct val="90000"/>
              </a:lnSpc>
            </a:pPr>
            <a:r>
              <a:rPr lang="en-US"/>
              <a:t>Stay updated with best practices for security, safety, and model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09442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3AC2-5DB4-83CC-8AFE-58EE2E672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E331E-DDAF-1E0D-74CD-6810F6073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r>
              <a:rPr lang="en-US"/>
              <a:t>Agents and Their Capabilities</a:t>
            </a:r>
          </a:p>
          <a:p>
            <a:pPr lvl="1"/>
            <a:r>
              <a:rPr lang="en-US"/>
              <a:t>Go beyond standard LLM interactions by accessing tools and knowledge</a:t>
            </a:r>
          </a:p>
          <a:p>
            <a:r>
              <a:rPr lang="en-US"/>
              <a:t>Designing with Agentic Principles</a:t>
            </a:r>
          </a:p>
          <a:p>
            <a:pPr lvl="1"/>
            <a:r>
              <a:rPr lang="en-US"/>
              <a:t>Helps create adaptive, safe, and trustworthy systems</a:t>
            </a:r>
          </a:p>
          <a:p>
            <a:r>
              <a:rPr lang="en-US"/>
              <a:t>Enhancing Capabilities</a:t>
            </a:r>
          </a:p>
          <a:p>
            <a:pPr lvl="1"/>
            <a:r>
              <a:rPr lang="en-US"/>
              <a:t>Multi-agent patterns, RAG, and metacognition</a:t>
            </a:r>
          </a:p>
          <a:p>
            <a:r>
              <a:rPr lang="en-US"/>
              <a:t>Production Considerations</a:t>
            </a:r>
          </a:p>
          <a:p>
            <a:pPr lvl="1"/>
            <a:r>
              <a:rPr lang="en-US"/>
              <a:t>Effective security, cost management, and iterative evaluation are crucial</a:t>
            </a:r>
          </a:p>
        </p:txBody>
      </p:sp>
    </p:spTree>
    <p:extLst>
      <p:ext uri="{BB962C8B-B14F-4D97-AF65-F5344CB8AC3E}">
        <p14:creationId xmlns:p14="http://schemas.microsoft.com/office/powerpoint/2010/main" val="171224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9805-D7E1-7BD0-3F29-793168C0A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sz="3400"/>
              <a:t>Recommended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628E5-114D-C9C1-4824-B9A67D26C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/>
          </a:bodyPr>
          <a:lstStyle/>
          <a:p>
            <a:r>
              <a:rPr lang="en-US"/>
              <a:t>Start Small with Single-Agent</a:t>
            </a:r>
          </a:p>
          <a:p>
            <a:pPr lvl="1"/>
            <a:r>
              <a:rPr lang="en-US"/>
              <a:t>Begin with a single-agent and tool calling</a:t>
            </a:r>
          </a:p>
          <a:p>
            <a:r>
              <a:rPr lang="en-US"/>
              <a:t>Expand to Multi-Agent</a:t>
            </a:r>
          </a:p>
          <a:p>
            <a:pPr lvl="1"/>
            <a:r>
              <a:rPr lang="en-US"/>
              <a:t>Expand if workload/domain requires specialized tasks</a:t>
            </a:r>
          </a:p>
          <a:p>
            <a:r>
              <a:rPr lang="en-US"/>
              <a:t>Refine Prompts</a:t>
            </a:r>
          </a:p>
          <a:p>
            <a:pPr lvl="1"/>
            <a:r>
              <a:rPr lang="en-US"/>
              <a:t>Continuously refine prompts and measure performance</a:t>
            </a:r>
          </a:p>
          <a:p>
            <a:r>
              <a:rPr lang="en-US"/>
              <a:t>Stay Current</a:t>
            </a:r>
          </a:p>
          <a:p>
            <a:pPr lvl="1"/>
            <a:r>
              <a:rPr lang="en-US"/>
              <a:t>Stay current with best practices for security, safety, and model improvements</a:t>
            </a:r>
          </a:p>
        </p:txBody>
      </p:sp>
    </p:spTree>
    <p:extLst>
      <p:ext uri="{BB962C8B-B14F-4D97-AF65-F5344CB8AC3E}">
        <p14:creationId xmlns:p14="http://schemas.microsoft.com/office/powerpoint/2010/main" val="1038204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9A91-6A13-F645-6149-A0DB98E4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sz="4100"/>
              <a:t>AI Workflow vs. AI Automation vs. 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9642-6F13-1280-5DD9-D0C8926D9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AI Workflows</a:t>
            </a:r>
          </a:p>
          <a:p>
            <a:pPr lvl="1">
              <a:lnSpc>
                <a:spcPct val="90000"/>
              </a:lnSpc>
            </a:pPr>
            <a:r>
              <a:rPr lang="en-US"/>
              <a:t>Structured sequence of steps (e.g., data ingestion, preprocessing, inference)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linear or pre-defined</a:t>
            </a:r>
          </a:p>
          <a:p>
            <a:pPr lvl="1">
              <a:lnSpc>
                <a:spcPct val="90000"/>
              </a:lnSpc>
            </a:pPr>
            <a:r>
              <a:rPr lang="en-US"/>
              <a:t>Focus on input-to-output transformation (e.g., ML pipelines)</a:t>
            </a:r>
          </a:p>
          <a:p>
            <a:pPr lvl="1">
              <a:lnSpc>
                <a:spcPct val="90000"/>
              </a:lnSpc>
            </a:pPr>
            <a:r>
              <a:rPr lang="en-US"/>
              <a:t>Best for predictable tasks with minimal adaptive decision-making</a:t>
            </a:r>
          </a:p>
          <a:p>
            <a:pPr lvl="1">
              <a:lnSpc>
                <a:spcPct val="90000"/>
              </a:lnSpc>
            </a:pPr>
            <a:r>
              <a:rPr lang="en-US"/>
              <a:t>Example: NLP workflow for sentiment analysis</a:t>
            </a:r>
          </a:p>
          <a:p>
            <a:pPr>
              <a:lnSpc>
                <a:spcPct val="90000"/>
              </a:lnSpc>
            </a:pPr>
            <a:r>
              <a:rPr lang="en-US"/>
              <a:t>AI Automation</a:t>
            </a:r>
          </a:p>
          <a:p>
            <a:pPr lvl="1">
              <a:lnSpc>
                <a:spcPct val="90000"/>
              </a:lnSpc>
            </a:pPr>
            <a:r>
              <a:rPr lang="en-US"/>
              <a:t>Automating tasks or processes using AI models (e.g., RPA with machine learning)</a:t>
            </a:r>
          </a:p>
          <a:p>
            <a:pPr lvl="1">
              <a:lnSpc>
                <a:spcPct val="90000"/>
              </a:lnSpc>
            </a:pPr>
            <a:r>
              <a:rPr lang="en-US"/>
              <a:t>Task-oriented (e.g., extracting data from invoices)</a:t>
            </a:r>
          </a:p>
          <a:p>
            <a:pPr lvl="1">
              <a:lnSpc>
                <a:spcPct val="90000"/>
              </a:lnSpc>
            </a:pPr>
            <a:r>
              <a:rPr lang="en-US"/>
              <a:t>Improves efficiency by reducing manual steps</a:t>
            </a:r>
          </a:p>
          <a:p>
            <a:pPr lvl="1">
              <a:lnSpc>
                <a:spcPct val="90000"/>
              </a:lnSpc>
            </a:pPr>
            <a:r>
              <a:rPr lang="en-US"/>
              <a:t>Less adaptive; usually tailored to a specific domain or workflow</a:t>
            </a:r>
          </a:p>
          <a:p>
            <a:pPr>
              <a:lnSpc>
                <a:spcPct val="90000"/>
              </a:lnSpc>
            </a:pPr>
            <a:r>
              <a:rPr lang="en-US"/>
              <a:t>AI Agents</a:t>
            </a:r>
          </a:p>
        </p:txBody>
      </p:sp>
    </p:spTree>
    <p:extLst>
      <p:ext uri="{BB962C8B-B14F-4D97-AF65-F5344CB8AC3E}">
        <p14:creationId xmlns:p14="http://schemas.microsoft.com/office/powerpoint/2010/main" val="458191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6A19-C1CE-AAD5-C0B1-5E9FB909A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AI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DF892-6BB8-F1AB-7AAF-3A9BF55D5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92500"/>
          </a:bodyPr>
          <a:lstStyle/>
          <a:p>
            <a:r>
              <a:rPr lang="en-US"/>
              <a:t>Definition of AI Workflows</a:t>
            </a:r>
          </a:p>
          <a:p>
            <a:pPr lvl="1"/>
            <a:r>
              <a:rPr lang="en-US"/>
              <a:t>Structured sequence of steps (e.g., data ingestion, preprocessing, inference)</a:t>
            </a:r>
          </a:p>
          <a:p>
            <a:pPr lvl="1"/>
            <a:r>
              <a:rPr lang="en-US"/>
              <a:t>Often orchestrated by a pipeline</a:t>
            </a:r>
          </a:p>
          <a:p>
            <a:r>
              <a:rPr lang="en-US"/>
              <a:t>Characteristics of AI Workflows</a:t>
            </a:r>
          </a:p>
          <a:p>
            <a:pPr lvl="1"/>
            <a:r>
              <a:rPr lang="en-US"/>
              <a:t>Typically linear or pre-defined</a:t>
            </a:r>
          </a:p>
          <a:p>
            <a:pPr lvl="1"/>
            <a:r>
              <a:rPr lang="en-US"/>
              <a:t>Focus on input-to-output transformation (e.g., ML pipelines)</a:t>
            </a:r>
          </a:p>
          <a:p>
            <a:pPr lvl="1"/>
            <a:r>
              <a:rPr lang="en-US"/>
              <a:t>Best for predictable tasks with minimal adaptive decision-making</a:t>
            </a:r>
          </a:p>
          <a:p>
            <a:r>
              <a:rPr lang="en-US"/>
              <a:t>Example of AI Workflow</a:t>
            </a:r>
          </a:p>
          <a:p>
            <a:pPr lvl="1"/>
            <a:r>
              <a:rPr lang="en-US"/>
              <a:t>An NLP workflow that ingests text, preprocesses it, and applies a model for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845078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3872-0A19-3444-8879-264C7A81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AI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F7BB-CC76-F822-1234-ADADCD151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/>
              <a:t>AI Automation Definition</a:t>
            </a:r>
          </a:p>
          <a:p>
            <a:pPr lvl="1"/>
            <a:r>
              <a:rPr lang="en-US"/>
              <a:t>Automating tasks or processes using AI models</a:t>
            </a:r>
          </a:p>
          <a:p>
            <a:pPr lvl="1"/>
            <a:r>
              <a:rPr lang="en-US"/>
              <a:t>Example: RPA with machine learning</a:t>
            </a:r>
          </a:p>
          <a:p>
            <a:r>
              <a:rPr lang="en-US"/>
              <a:t>Characteristics of AI Automation</a:t>
            </a:r>
          </a:p>
          <a:p>
            <a:pPr lvl="1"/>
            <a:r>
              <a:rPr lang="en-US"/>
              <a:t>Task-oriented (e.g., extracting data from invoices)</a:t>
            </a:r>
          </a:p>
          <a:p>
            <a:pPr lvl="1"/>
            <a:r>
              <a:rPr lang="en-US"/>
              <a:t>Improves efficiency by reducing manual steps</a:t>
            </a:r>
          </a:p>
          <a:p>
            <a:pPr lvl="1"/>
            <a:r>
              <a:rPr lang="en-US"/>
              <a:t>Less adaptive; usually tailored to a specific domain or workflow</a:t>
            </a:r>
          </a:p>
          <a:p>
            <a:r>
              <a:rPr lang="en-US"/>
              <a:t>Example of AI Automation</a:t>
            </a:r>
          </a:p>
          <a:p>
            <a:pPr lvl="1"/>
            <a:r>
              <a:rPr lang="en-US"/>
              <a:t>Automated system that flags suspicious transactions and routes them for human review</a:t>
            </a:r>
          </a:p>
        </p:txBody>
      </p:sp>
    </p:spTree>
    <p:extLst>
      <p:ext uri="{BB962C8B-B14F-4D97-AF65-F5344CB8AC3E}">
        <p14:creationId xmlns:p14="http://schemas.microsoft.com/office/powerpoint/2010/main" val="1715979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ACEA-30E0-CB0D-DCA8-EB3EE19E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CDF9-57D2-CD5B-7792-3F914E4EC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Definition of AI Agents</a:t>
            </a:r>
          </a:p>
          <a:p>
            <a:pPr lvl="1">
              <a:lnSpc>
                <a:spcPct val="90000"/>
              </a:lnSpc>
            </a:pPr>
            <a:r>
              <a:rPr lang="en-US"/>
              <a:t>Systems powered by Large Language Models (LLMs)</a:t>
            </a:r>
          </a:p>
          <a:p>
            <a:pPr lvl="1">
              <a:lnSpc>
                <a:spcPct val="90000"/>
              </a:lnSpc>
            </a:pPr>
            <a:r>
              <a:rPr lang="en-US"/>
              <a:t>Interpret user requests and decide on actions</a:t>
            </a:r>
          </a:p>
          <a:p>
            <a:pPr lvl="1">
              <a:lnSpc>
                <a:spcPct val="90000"/>
              </a:lnSpc>
            </a:pPr>
            <a:r>
              <a:rPr lang="en-US"/>
              <a:t>Call tools/APIs as needed</a:t>
            </a:r>
          </a:p>
          <a:p>
            <a:pPr>
              <a:lnSpc>
                <a:spcPct val="90000"/>
              </a:lnSpc>
            </a:pPr>
            <a:r>
              <a:rPr lang="en-US"/>
              <a:t>Characteristics of AI Agents</a:t>
            </a:r>
          </a:p>
          <a:p>
            <a:pPr lvl="1">
              <a:lnSpc>
                <a:spcPct val="90000"/>
              </a:lnSpc>
            </a:pPr>
            <a:r>
              <a:rPr lang="en-US"/>
              <a:t>Goal-driven and adaptive to new information/user feedback</a:t>
            </a:r>
          </a:p>
          <a:p>
            <a:pPr lvl="1">
              <a:lnSpc>
                <a:spcPct val="90000"/>
              </a:lnSpc>
            </a:pPr>
            <a:r>
              <a:rPr lang="en-US"/>
              <a:t>May operate in multi-step, iterative loops (e.g., agentic RAG)</a:t>
            </a:r>
          </a:p>
          <a:p>
            <a:pPr lvl="1">
              <a:lnSpc>
                <a:spcPct val="90000"/>
              </a:lnSpc>
            </a:pPr>
            <a:r>
              <a:rPr lang="en-US"/>
              <a:t>Owns its reasoning process (self-refinement, planning)</a:t>
            </a:r>
          </a:p>
          <a:p>
            <a:pPr>
              <a:lnSpc>
                <a:spcPct val="90000"/>
              </a:lnSpc>
            </a:pPr>
            <a:r>
              <a:rPr lang="en-US"/>
              <a:t>Example of AI Agent</a:t>
            </a:r>
          </a:p>
          <a:p>
            <a:pPr lvl="1">
              <a:lnSpc>
                <a:spcPct val="90000"/>
              </a:lnSpc>
            </a:pPr>
            <a:r>
              <a:rPr lang="en-US"/>
              <a:t>A travel agent that takes broad user requests</a:t>
            </a:r>
          </a:p>
          <a:p>
            <a:pPr lvl="1">
              <a:lnSpc>
                <a:spcPct val="90000"/>
              </a:lnSpc>
            </a:pPr>
            <a:r>
              <a:rPr lang="en-US"/>
              <a:t>Consults flight/hotel APIs iteratively</a:t>
            </a:r>
          </a:p>
          <a:p>
            <a:pPr lvl="1">
              <a:lnSpc>
                <a:spcPct val="90000"/>
              </a:lnSpc>
            </a:pPr>
            <a:r>
              <a:rPr lang="en-US"/>
              <a:t>Refines queries and finalizes bookings</a:t>
            </a:r>
          </a:p>
        </p:txBody>
      </p:sp>
    </p:spTree>
    <p:extLst>
      <p:ext uri="{BB962C8B-B14F-4D97-AF65-F5344CB8AC3E}">
        <p14:creationId xmlns:p14="http://schemas.microsoft.com/office/powerpoint/2010/main" val="937385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rocess&#10;&#10;AI-generated content may be incorrect.">
            <a:extLst>
              <a:ext uri="{FF2B5EF4-FFF2-40B4-BE49-F238E27FC236}">
                <a16:creationId xmlns:a16="http://schemas.microsoft.com/office/drawing/2014/main" id="{44555612-2EDA-B408-E286-78B876EE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80" y="387350"/>
            <a:ext cx="7902340" cy="59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37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EDC1-0295-F114-5866-59ACD965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12D3-CD6B-B955-BF6E-2D48CB9649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1869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D414-BE64-BDE8-C5F9-026AD234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91BE41-6817-0943-AE4B-F8D660DF244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36502086"/>
              </p:ext>
            </p:extLst>
          </p:nvPr>
        </p:nvGraphicFramePr>
        <p:xfrm>
          <a:off x="2436284" y="622743"/>
          <a:ext cx="8917516" cy="5554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122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A72E-976F-B95B-3B6F-F0F9550F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/>
              <a:t>What Are AI Agents?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C7C8F-516D-EC51-8DA3-1F9740330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/>
              <a:t>Definition of AI Agent</a:t>
            </a:r>
          </a:p>
          <a:p>
            <a:pPr lvl="1"/>
            <a:r>
              <a:rPr lang="en-US"/>
              <a:t>System using Large Language Models (LLMs)</a:t>
            </a:r>
          </a:p>
          <a:p>
            <a:pPr lvl="1"/>
            <a:r>
              <a:rPr lang="en-US"/>
              <a:t>Interprets user requests and performs actions via tools or APIs</a:t>
            </a:r>
          </a:p>
          <a:p>
            <a:r>
              <a:rPr lang="en-US"/>
              <a:t>Key Components</a:t>
            </a:r>
          </a:p>
          <a:p>
            <a:pPr lvl="1"/>
            <a:r>
              <a:rPr lang="en-US"/>
              <a:t>Environment: Where the agent operates (e.g., booking system)</a:t>
            </a:r>
          </a:p>
          <a:p>
            <a:pPr lvl="1"/>
            <a:r>
              <a:rPr lang="en-US"/>
              <a:t>Sensors &amp; Actuators: Gather input and perform actions</a:t>
            </a:r>
          </a:p>
          <a:p>
            <a:pPr lvl="1"/>
            <a:r>
              <a:rPr lang="en-US"/>
              <a:t>Access to Tools &amp; Knowledge: Invoke external functions or services</a:t>
            </a:r>
          </a:p>
          <a:p>
            <a:r>
              <a:rPr lang="en-US"/>
              <a:t>Importance of AI Agents</a:t>
            </a:r>
          </a:p>
          <a:p>
            <a:pPr lvl="1"/>
            <a:r>
              <a:rPr lang="en-US"/>
              <a:t>Extend LLM capabilities from simple Q&amp;A to task-oriented actions</a:t>
            </a:r>
          </a:p>
        </p:txBody>
      </p:sp>
    </p:spTree>
    <p:extLst>
      <p:ext uri="{BB962C8B-B14F-4D97-AF65-F5344CB8AC3E}">
        <p14:creationId xmlns:p14="http://schemas.microsoft.com/office/powerpoint/2010/main" val="2031110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955E-E9EE-EFCE-2135-CBF145F9D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05" y="657225"/>
            <a:ext cx="3230515" cy="3569822"/>
          </a:xfrm>
        </p:spPr>
        <p:txBody>
          <a:bodyPr anchor="t">
            <a:normAutofit/>
          </a:bodyPr>
          <a:lstStyle/>
          <a:p>
            <a:r>
              <a:rPr lang="en-US" sz="3100"/>
              <a:t>Key Components of AI Agents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6AAE04-45DF-72C2-0198-C7751C5AC9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206755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666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B47C-1057-C801-34CC-197C186CE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Definition of AI Agents</a:t>
            </a:r>
          </a:p>
        </p:txBody>
      </p:sp>
      <p:pic>
        <p:nvPicPr>
          <p:cNvPr id="5" name="Content Placeholder 4" descr="person with lasso catching falling office objects, concept of multitasking or stress and time management">
            <a:extLst>
              <a:ext uri="{FF2B5EF4-FFF2-40B4-BE49-F238E27FC236}">
                <a16:creationId xmlns:a16="http://schemas.microsoft.com/office/drawing/2014/main" id="{CFAA6487-89F0-4E50-A5FC-37CB0E8C31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440" r="21337" b="2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FFB82-FA3B-970F-157E-65DA02D3F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6158" y="2301949"/>
            <a:ext cx="6238687" cy="4022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Definition of AI Agents</a:t>
            </a:r>
          </a:p>
          <a:p>
            <a:pPr lvl="1"/>
            <a:r>
              <a:rPr lang="en-US"/>
              <a:t>Systems using Large Language Models (LLMs)</a:t>
            </a:r>
          </a:p>
          <a:p>
            <a:pPr lvl="1"/>
            <a:r>
              <a:rPr lang="en-US"/>
              <a:t>Interpret user requests</a:t>
            </a:r>
          </a:p>
          <a:p>
            <a:pPr lvl="1"/>
            <a:r>
              <a:rPr lang="en-US"/>
              <a:t>Perform actions via tools or APIs</a:t>
            </a:r>
          </a:p>
          <a:p>
            <a:r>
              <a:rPr lang="en-US"/>
              <a:t>Importance of AI Agents</a:t>
            </a:r>
          </a:p>
          <a:p>
            <a:pPr lvl="1"/>
            <a:r>
              <a:rPr lang="en-US"/>
              <a:t>Extend LLM capabilities</a:t>
            </a:r>
          </a:p>
          <a:p>
            <a:pPr lvl="1"/>
            <a:r>
              <a:rPr lang="en-US"/>
              <a:t>Move from simple Q&amp;A to task-oriented actions</a:t>
            </a:r>
          </a:p>
        </p:txBody>
      </p:sp>
    </p:spTree>
    <p:extLst>
      <p:ext uri="{BB962C8B-B14F-4D97-AF65-F5344CB8AC3E}">
        <p14:creationId xmlns:p14="http://schemas.microsoft.com/office/powerpoint/2010/main" val="163726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E8B6-D874-D504-3573-BCC2BA577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00849"/>
            <a:ext cx="4065767" cy="3510553"/>
          </a:xfrm>
        </p:spPr>
        <p:txBody>
          <a:bodyPr anchor="t">
            <a:normAutofit/>
          </a:bodyPr>
          <a:lstStyle/>
          <a:p>
            <a:r>
              <a:rPr lang="en-US" sz="4100"/>
              <a:t>AI Agent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CB3EA-A6F4-3DD4-2443-3B905B393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753" y="533400"/>
            <a:ext cx="5458046" cy="5791200"/>
          </a:xfrm>
        </p:spPr>
        <p:txBody>
          <a:bodyPr anchor="ctr">
            <a:normAutofit fontScale="85000" lnSpcReduction="10000"/>
          </a:bodyPr>
          <a:lstStyle/>
          <a:p>
            <a:r>
              <a:rPr lang="en-US"/>
              <a:t>Purpose of AI Agent Frameworks</a:t>
            </a:r>
          </a:p>
          <a:p>
            <a:pPr lvl="1"/>
            <a:r>
              <a:rPr lang="en-US"/>
              <a:t>Simplify creation, deployment, and management of agent-based systems</a:t>
            </a:r>
          </a:p>
          <a:p>
            <a:r>
              <a:rPr lang="en-US"/>
              <a:t>Examples of AI Agent Frameworks</a:t>
            </a:r>
          </a:p>
          <a:p>
            <a:pPr lvl="1"/>
            <a:r>
              <a:rPr lang="en-US"/>
              <a:t>Microsoft AutoGen: Focus on event-driven, multi-agent design for advanced orchestration</a:t>
            </a:r>
          </a:p>
          <a:p>
            <a:pPr lvl="1"/>
            <a:r>
              <a:rPr lang="en-US"/>
              <a:t>Semantic Kernel: Offers plugin-like “skills” and easy extensibility for .NET</a:t>
            </a:r>
          </a:p>
          <a:p>
            <a:pPr lvl="1"/>
            <a:r>
              <a:rPr lang="en-US"/>
              <a:t>Azure AI Agent Service: Integrates deeply with Azure infrastructure for enterprise scenarios</a:t>
            </a:r>
          </a:p>
          <a:p>
            <a:r>
              <a:rPr lang="en-US"/>
              <a:t>Key Capabilities of AI Agent Frameworks</a:t>
            </a:r>
          </a:p>
          <a:p>
            <a:pPr lvl="1"/>
            <a:r>
              <a:rPr lang="en-US"/>
              <a:t>Collaboration among multiple agents</a:t>
            </a:r>
          </a:p>
          <a:p>
            <a:pPr lvl="1"/>
            <a:r>
              <a:rPr lang="en-US"/>
              <a:t>Task automation</a:t>
            </a:r>
          </a:p>
          <a:p>
            <a:pPr lvl="1"/>
            <a:r>
              <a:rPr lang="en-US"/>
              <a:t>Contextual understanding and adaptation</a:t>
            </a:r>
          </a:p>
        </p:txBody>
      </p:sp>
    </p:spTree>
    <p:extLst>
      <p:ext uri="{BB962C8B-B14F-4D97-AF65-F5344CB8AC3E}">
        <p14:creationId xmlns:p14="http://schemas.microsoft.com/office/powerpoint/2010/main" val="4219207749"/>
      </p:ext>
    </p:extLst>
  </p:cSld>
  <p:clrMapOvr>
    <a:masterClrMapping/>
  </p:clrMapOvr>
</p:sld>
</file>

<file path=ppt/theme/theme1.xml><?xml version="1.0" encoding="utf-8"?>
<a:theme xmlns:a="http://schemas.openxmlformats.org/drawingml/2006/main" name="RocketMind">
  <a:themeElements>
    <a:clrScheme name="RocketMind Academy">
      <a:dk1>
        <a:srgbClr val="000000"/>
      </a:dk1>
      <a:lt1>
        <a:srgbClr val="FFFFFF"/>
      </a:lt1>
      <a:dk2>
        <a:srgbClr val="070600"/>
      </a:dk2>
      <a:lt2>
        <a:srgbClr val="FFFFFF"/>
      </a:lt2>
      <a:accent1>
        <a:srgbClr val="EA516F"/>
      </a:accent1>
      <a:accent2>
        <a:srgbClr val="FFBD00"/>
      </a:accent2>
      <a:accent3>
        <a:srgbClr val="D6B277"/>
      </a:accent3>
      <a:accent4>
        <a:srgbClr val="E5E5E5"/>
      </a:accent4>
      <a:accent5>
        <a:srgbClr val="087BA7"/>
      </a:accent5>
      <a:accent6>
        <a:srgbClr val="14203D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dirty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cketMind" id="{9E7CF9FB-4038-486E-A59F-B97D32F5F56C}" vid="{4411164F-DE0A-4713-B71C-3215D3566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CD9BDFCD555B4B9A64F72940F3EED1" ma:contentTypeVersion="10" ma:contentTypeDescription="Create a new document." ma:contentTypeScope="" ma:versionID="fbeb42474d9d8eb8c45ba5d76f430612">
  <xsd:schema xmlns:xsd="http://www.w3.org/2001/XMLSchema" xmlns:xs="http://www.w3.org/2001/XMLSchema" xmlns:p="http://schemas.microsoft.com/office/2006/metadata/properties" xmlns:ns3="a2a6d606-6954-4bbc-b0fc-991a0921374e" targetNamespace="http://schemas.microsoft.com/office/2006/metadata/properties" ma:root="true" ma:fieldsID="60afc3d5c4e0560798ef3b6fea7ac69c" ns3:_="">
    <xsd:import namespace="a2a6d606-6954-4bbc-b0fc-991a0921374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a6d606-6954-4bbc-b0fc-991a0921374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a6d606-6954-4bbc-b0fc-991a0921374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5499DE-F81D-4DC5-9774-3EFC33DE3BF8}">
  <ds:schemaRefs>
    <ds:schemaRef ds:uri="a2a6d606-6954-4bbc-b0fc-991a092137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538A31-5C78-4582-8C46-63E2C6863EF6}">
  <ds:schemaRefs>
    <ds:schemaRef ds:uri="http://purl.org/dc/elements/1.1/"/>
    <ds:schemaRef ds:uri="a2a6d606-6954-4bbc-b0fc-991a0921374e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47A475-C6C0-423C-A30E-E656A74ACD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RocketMind</Template>
  <TotalTime>12</TotalTime>
  <Words>1894</Words>
  <Application>Microsoft Office PowerPoint</Application>
  <PresentationFormat>Widescreen</PresentationFormat>
  <Paragraphs>378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Aptos</vt:lpstr>
      <vt:lpstr>Arial</vt:lpstr>
      <vt:lpstr>Calibri</vt:lpstr>
      <vt:lpstr>Calibri Light</vt:lpstr>
      <vt:lpstr>Montserrat</vt:lpstr>
      <vt:lpstr>Montserrat SemiBold</vt:lpstr>
      <vt:lpstr>RocketMind</vt:lpstr>
      <vt:lpstr>PowerPoint Presentation</vt:lpstr>
      <vt:lpstr>PowerPoint Presentation</vt:lpstr>
      <vt:lpstr>PowerPoint Presentation</vt:lpstr>
      <vt:lpstr>01</vt:lpstr>
      <vt:lpstr>Introduction</vt:lpstr>
      <vt:lpstr>What Are AI Agents?</vt:lpstr>
      <vt:lpstr>Key Components of AI Agents</vt:lpstr>
      <vt:lpstr>Definition of AI Agents</vt:lpstr>
      <vt:lpstr>AI Agent Frameworks</vt:lpstr>
      <vt:lpstr>Examples of AI Agent Frameworks</vt:lpstr>
      <vt:lpstr>Purpose of AI Agent Frameworks</vt:lpstr>
      <vt:lpstr>Agentic Design Principles</vt:lpstr>
      <vt:lpstr>Tool Use Design Pattern</vt:lpstr>
      <vt:lpstr>Definition and Importance</vt:lpstr>
      <vt:lpstr>Agentic Rag</vt:lpstr>
      <vt:lpstr>Advantages Over Vanilla RAG</vt:lpstr>
      <vt:lpstr>Agentic Rag</vt:lpstr>
      <vt:lpstr>Use Cases</vt:lpstr>
      <vt:lpstr>Implementation</vt:lpstr>
      <vt:lpstr>Agentic RAG (Retrieval-Augmented Generation)</vt:lpstr>
      <vt:lpstr>Definition and Process</vt:lpstr>
      <vt:lpstr>Usefulness and Applications</vt:lpstr>
      <vt:lpstr>Building Trustworthy AI Agents</vt:lpstr>
      <vt:lpstr>Planning &amp; Multi-Agent Patterns</vt:lpstr>
      <vt:lpstr>Planning Design</vt:lpstr>
      <vt:lpstr>Multi-Agent Systems</vt:lpstr>
      <vt:lpstr>Metacognition &amp; Production Deployment</vt:lpstr>
      <vt:lpstr>Metacognition</vt:lpstr>
      <vt:lpstr>Deployment &amp; Cost Management</vt:lpstr>
      <vt:lpstr>Conclusion &amp; Next Steps</vt:lpstr>
      <vt:lpstr>Key Takeaways</vt:lpstr>
      <vt:lpstr>Recommended Actions</vt:lpstr>
      <vt:lpstr>AI Workflow vs. AI Automation vs. AI Agents</vt:lpstr>
      <vt:lpstr>AI Workflows</vt:lpstr>
      <vt:lpstr>AI Automation</vt:lpstr>
      <vt:lpstr>AI Agents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Ruben Toribio</dc:creator>
  <cp:lastModifiedBy>Ruben Toribio</cp:lastModifiedBy>
  <cp:revision>3</cp:revision>
  <dcterms:created xsi:type="dcterms:W3CDTF">2025-02-18T13:05:42Z</dcterms:created>
  <dcterms:modified xsi:type="dcterms:W3CDTF">2025-05-07T17:31:03Z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0x010100CFCD9BDFCD555B4B9A64F72940F3EED1</vt:lpwstr>
  </property>
</Properties>
</file>